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tags/tag2.xml" ContentType="application/vnd.openxmlformats-officedocument.presentationml.tag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3.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4.xml" ContentType="application/vnd.openxmlformats-officedocument.presentationml.tag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29"/>
  </p:notesMasterIdLst>
  <p:handoutMasterIdLst>
    <p:handoutMasterId r:id="rId30"/>
  </p:handoutMasterIdLst>
  <p:sldIdLst>
    <p:sldId id="256" r:id="rId3"/>
    <p:sldId id="257" r:id="rId4"/>
    <p:sldId id="258" r:id="rId5"/>
    <p:sldId id="282" r:id="rId6"/>
    <p:sldId id="278" r:id="rId7"/>
    <p:sldId id="279" r:id="rId8"/>
    <p:sldId id="281" r:id="rId9"/>
    <p:sldId id="310" r:id="rId10"/>
    <p:sldId id="319" r:id="rId11"/>
    <p:sldId id="306" r:id="rId12"/>
    <p:sldId id="297" r:id="rId13"/>
    <p:sldId id="298" r:id="rId14"/>
    <p:sldId id="301" r:id="rId15"/>
    <p:sldId id="304" r:id="rId16"/>
    <p:sldId id="303" r:id="rId17"/>
    <p:sldId id="317" r:id="rId18"/>
    <p:sldId id="318" r:id="rId19"/>
    <p:sldId id="308" r:id="rId20"/>
    <p:sldId id="305" r:id="rId21"/>
    <p:sldId id="309" r:id="rId22"/>
    <p:sldId id="311" r:id="rId23"/>
    <p:sldId id="314" r:id="rId24"/>
    <p:sldId id="313" r:id="rId25"/>
    <p:sldId id="316" r:id="rId26"/>
    <p:sldId id="280" r:id="rId27"/>
    <p:sldId id="276"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E6835"/>
    <a:srgbClr val="F8F8F8"/>
    <a:srgbClr val="F5C5DA"/>
    <a:srgbClr val="72B8FF"/>
    <a:srgbClr val="F3EA37"/>
    <a:srgbClr val="C5C234"/>
    <a:srgbClr val="71B5FE"/>
    <a:srgbClr val="F5886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AA36835-1CB8-134E-9CA7-3E2F03ACA070}" v="2982" dt="2023-04-27T05:55:16.146"/>
    <p1510:client id="{C5A7ABB2-2139-452C-8286-BAB8D13C3311}" v="16" dt="2023-04-27T04:28:31.184"/>
    <p1510:client id="{ED6044B3-9500-A4E1-CF26-E021B3DE3386}" v="1" dt="2023-04-26T15:51:37.3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14" autoAdjust="0"/>
    <p:restoredTop sz="94399" autoAdjust="0"/>
  </p:normalViewPr>
  <p:slideViewPr>
    <p:cSldViewPr snapToGrid="0" showGuides="1">
      <p:cViewPr>
        <p:scale>
          <a:sx n="100" d="100"/>
          <a:sy n="100" d="100"/>
        </p:scale>
        <p:origin x="848" y="504"/>
      </p:cViewPr>
      <p:guideLst>
        <p:guide orient="horz" pos="2160"/>
        <p:guide pos="3840"/>
      </p:guideLst>
    </p:cSldViewPr>
  </p:slideViewPr>
  <p:notesTextViewPr>
    <p:cViewPr>
      <p:scale>
        <a:sx n="1" d="1"/>
        <a:sy n="1" d="1"/>
      </p:scale>
      <p:origin x="0" y="0"/>
    </p:cViewPr>
  </p:notesTextViewPr>
  <p:sorterViewPr>
    <p:cViewPr>
      <p:scale>
        <a:sx n="80" d="100"/>
        <a:sy n="80" d="100"/>
      </p:scale>
      <p:origin x="0" y="0"/>
    </p:cViewPr>
  </p:sorterViewPr>
  <p:notesViewPr>
    <p:cSldViewPr snapToGrid="0">
      <p:cViewPr varScale="1">
        <p:scale>
          <a:sx n="96" d="100"/>
          <a:sy n="96" d="100"/>
        </p:scale>
        <p:origin x="3976" y="1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handoutMaster" Target="handoutMasters/handoutMaster1.xml"/><Relationship Id="rId35" Type="http://schemas.microsoft.com/office/2016/11/relationships/changesInfo" Target="changesInfos/changesInfo1.xml"/><Relationship Id="rId8" Type="http://schemas.openxmlformats.org/officeDocument/2006/relationships/slide" Target="slides/slide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Dang Manh Cuong 20214949" userId="e22bdf10-161b-4a88-8e4e-9aa7e12266eb" providerId="ADAL" clId="{C5A7ABB2-2139-452C-8286-BAB8D13C3311}"/>
    <pc:docChg chg="delSld modSld sldOrd modHandout">
      <pc:chgData name="Dang Manh Cuong 20214949" userId="e22bdf10-161b-4a88-8e4e-9aa7e12266eb" providerId="ADAL" clId="{C5A7ABB2-2139-452C-8286-BAB8D13C3311}" dt="2023-04-27T04:28:31.184" v="13"/>
      <pc:docMkLst>
        <pc:docMk/>
      </pc:docMkLst>
      <pc:sldChg chg="modTransition">
        <pc:chgData name="Dang Manh Cuong 20214949" userId="e22bdf10-161b-4a88-8e4e-9aa7e12266eb" providerId="ADAL" clId="{C5A7ABB2-2139-452C-8286-BAB8D13C3311}" dt="2023-04-26T15:15:19.414" v="0"/>
        <pc:sldMkLst>
          <pc:docMk/>
          <pc:sldMk cId="1760297065" sldId="256"/>
        </pc:sldMkLst>
      </pc:sldChg>
      <pc:sldChg chg="ord modAnim">
        <pc:chgData name="Dang Manh Cuong 20214949" userId="e22bdf10-161b-4a88-8e4e-9aa7e12266eb" providerId="ADAL" clId="{C5A7ABB2-2139-452C-8286-BAB8D13C3311}" dt="2023-04-27T04:28:31.184" v="13"/>
        <pc:sldMkLst>
          <pc:docMk/>
          <pc:sldMk cId="1496118712" sldId="257"/>
        </pc:sldMkLst>
      </pc:sldChg>
      <pc:sldChg chg="del">
        <pc:chgData name="Dang Manh Cuong 20214949" userId="e22bdf10-161b-4a88-8e4e-9aa7e12266eb" providerId="ADAL" clId="{C5A7ABB2-2139-452C-8286-BAB8D13C3311}" dt="2023-04-26T16:18:21.487" v="4" actId="47"/>
        <pc:sldMkLst>
          <pc:docMk/>
          <pc:sldMk cId="724835047" sldId="277"/>
        </pc:sldMkLst>
      </pc:sldChg>
      <pc:sldChg chg="modSp mod">
        <pc:chgData name="Dang Manh Cuong 20214949" userId="e22bdf10-161b-4a88-8e4e-9aa7e12266eb" providerId="ADAL" clId="{C5A7ABB2-2139-452C-8286-BAB8D13C3311}" dt="2023-04-27T02:05:17.558" v="11" actId="20577"/>
        <pc:sldMkLst>
          <pc:docMk/>
          <pc:sldMk cId="2682309787" sldId="278"/>
        </pc:sldMkLst>
        <pc:spChg chg="mod">
          <ac:chgData name="Dang Manh Cuong 20214949" userId="e22bdf10-161b-4a88-8e4e-9aa7e12266eb" providerId="ADAL" clId="{C5A7ABB2-2139-452C-8286-BAB8D13C3311}" dt="2023-04-27T02:05:17.558" v="11" actId="20577"/>
          <ac:spMkLst>
            <pc:docMk/>
            <pc:sldMk cId="2682309787" sldId="278"/>
            <ac:spMk id="30" creationId="{A4FA7D9E-EA44-E88B-E969-F13A4C86BF94}"/>
          </ac:spMkLst>
        </pc:spChg>
      </pc:sldChg>
      <pc:sldChg chg="modSp mod">
        <pc:chgData name="Dang Manh Cuong 20214949" userId="e22bdf10-161b-4a88-8e4e-9aa7e12266eb" providerId="ADAL" clId="{C5A7ABB2-2139-452C-8286-BAB8D13C3311}" dt="2023-04-26T15:38:25.137" v="3" actId="114"/>
        <pc:sldMkLst>
          <pc:docMk/>
          <pc:sldMk cId="277019201" sldId="298"/>
        </pc:sldMkLst>
        <pc:spChg chg="mod">
          <ac:chgData name="Dang Manh Cuong 20214949" userId="e22bdf10-161b-4a88-8e4e-9aa7e12266eb" providerId="ADAL" clId="{C5A7ABB2-2139-452C-8286-BAB8D13C3311}" dt="2023-04-26T15:38:25.137" v="3" actId="114"/>
          <ac:spMkLst>
            <pc:docMk/>
            <pc:sldMk cId="277019201" sldId="298"/>
            <ac:spMk id="17" creationId="{00000000-0000-0000-0000-000000000000}"/>
          </ac:spMkLst>
        </pc:spChg>
      </pc:sldChg>
    </pc:docChg>
  </pc:docChgLst>
  <pc:docChgLst>
    <pc:chgData name="Dang Manh Cuong 20214949" userId="e22bdf10-161b-4a88-8e4e-9aa7e12266eb" providerId="ADAL" clId="{BAA36835-1CB8-134E-9CA7-3E2F03ACA070}"/>
    <pc:docChg chg="undo custSel addSld delSld modSld sldOrd modHandout">
      <pc:chgData name="Dang Manh Cuong 20214949" userId="e22bdf10-161b-4a88-8e4e-9aa7e12266eb" providerId="ADAL" clId="{BAA36835-1CB8-134E-9CA7-3E2F03ACA070}" dt="2023-04-27T05:55:16.146" v="3549"/>
      <pc:docMkLst>
        <pc:docMk/>
      </pc:docMkLst>
      <pc:sldChg chg="modSp mod">
        <pc:chgData name="Dang Manh Cuong 20214949" userId="e22bdf10-161b-4a88-8e4e-9aa7e12266eb" providerId="ADAL" clId="{BAA36835-1CB8-134E-9CA7-3E2F03ACA070}" dt="2023-04-27T01:54:03.152" v="3501" actId="14100"/>
        <pc:sldMkLst>
          <pc:docMk/>
          <pc:sldMk cId="1760297065" sldId="256"/>
        </pc:sldMkLst>
        <pc:spChg chg="mod">
          <ac:chgData name="Dang Manh Cuong 20214949" userId="e22bdf10-161b-4a88-8e4e-9aa7e12266eb" providerId="ADAL" clId="{BAA36835-1CB8-134E-9CA7-3E2F03ACA070}" dt="2023-04-27T01:54:03.152" v="3501" actId="14100"/>
          <ac:spMkLst>
            <pc:docMk/>
            <pc:sldMk cId="1760297065" sldId="256"/>
            <ac:spMk id="11" creationId="{B5F51AAA-66D1-CC4C-582D-0DA533DFC7F1}"/>
          </ac:spMkLst>
        </pc:spChg>
      </pc:sldChg>
      <pc:sldChg chg="modSp">
        <pc:chgData name="Dang Manh Cuong 20214949" userId="e22bdf10-161b-4a88-8e4e-9aa7e12266eb" providerId="ADAL" clId="{BAA36835-1CB8-134E-9CA7-3E2F03ACA070}" dt="2023-04-26T14:39:00.483" v="241" actId="20577"/>
        <pc:sldMkLst>
          <pc:docMk/>
          <pc:sldMk cId="724835047" sldId="277"/>
        </pc:sldMkLst>
        <pc:spChg chg="mod">
          <ac:chgData name="Dang Manh Cuong 20214949" userId="e22bdf10-161b-4a88-8e4e-9aa7e12266eb" providerId="ADAL" clId="{BAA36835-1CB8-134E-9CA7-3E2F03ACA070}" dt="2023-04-26T14:39:00.483" v="241" actId="20577"/>
          <ac:spMkLst>
            <pc:docMk/>
            <pc:sldMk cId="724835047" sldId="277"/>
            <ac:spMk id="5" creationId="{2648CBC3-E18D-799C-54A8-5D2D5EE189DC}"/>
          </ac:spMkLst>
        </pc:spChg>
      </pc:sldChg>
      <pc:sldChg chg="ord">
        <pc:chgData name="Dang Manh Cuong 20214949" userId="e22bdf10-161b-4a88-8e4e-9aa7e12266eb" providerId="ADAL" clId="{BAA36835-1CB8-134E-9CA7-3E2F03ACA070}" dt="2023-04-27T00:40:07.352" v="260" actId="20578"/>
        <pc:sldMkLst>
          <pc:docMk/>
          <pc:sldMk cId="1567093869" sldId="280"/>
        </pc:sldMkLst>
      </pc:sldChg>
      <pc:sldChg chg="addSp delSp modSp mod">
        <pc:chgData name="Dang Manh Cuong 20214949" userId="e22bdf10-161b-4a88-8e4e-9aa7e12266eb" providerId="ADAL" clId="{BAA36835-1CB8-134E-9CA7-3E2F03ACA070}" dt="2023-04-27T01:26:05" v="2865" actId="1076"/>
        <pc:sldMkLst>
          <pc:docMk/>
          <pc:sldMk cId="4095742321" sldId="282"/>
        </pc:sldMkLst>
        <pc:spChg chg="del mod">
          <ac:chgData name="Dang Manh Cuong 20214949" userId="e22bdf10-161b-4a88-8e4e-9aa7e12266eb" providerId="ADAL" clId="{BAA36835-1CB8-134E-9CA7-3E2F03ACA070}" dt="2023-04-27T00:35:39.771" v="245"/>
          <ac:spMkLst>
            <pc:docMk/>
            <pc:sldMk cId="4095742321" sldId="282"/>
            <ac:spMk id="6" creationId="{D1ED9302-2EA9-2193-73ED-606AA89CE600}"/>
          </ac:spMkLst>
        </pc:spChg>
        <pc:spChg chg="add mod">
          <ac:chgData name="Dang Manh Cuong 20214949" userId="e22bdf10-161b-4a88-8e4e-9aa7e12266eb" providerId="ADAL" clId="{BAA36835-1CB8-134E-9CA7-3E2F03ACA070}" dt="2023-04-27T01:26:05" v="2865" actId="1076"/>
          <ac:spMkLst>
            <pc:docMk/>
            <pc:sldMk cId="4095742321" sldId="282"/>
            <ac:spMk id="10" creationId="{AAC7D37C-5848-B0F6-0F43-2634E7EFA436}"/>
          </ac:spMkLst>
        </pc:spChg>
        <pc:picChg chg="add mod">
          <ac:chgData name="Dang Manh Cuong 20214949" userId="e22bdf10-161b-4a88-8e4e-9aa7e12266eb" providerId="ADAL" clId="{BAA36835-1CB8-134E-9CA7-3E2F03ACA070}" dt="2023-04-27T01:24:21.184" v="2765" actId="1076"/>
          <ac:picMkLst>
            <pc:docMk/>
            <pc:sldMk cId="4095742321" sldId="282"/>
            <ac:picMk id="7" creationId="{91FC5059-0639-FB53-69FB-83221730FF9A}"/>
          </ac:picMkLst>
        </pc:picChg>
        <pc:picChg chg="add mod">
          <ac:chgData name="Dang Manh Cuong 20214949" userId="e22bdf10-161b-4a88-8e4e-9aa7e12266eb" providerId="ADAL" clId="{BAA36835-1CB8-134E-9CA7-3E2F03ACA070}" dt="2023-04-27T01:24:23.810" v="2766" actId="1076"/>
          <ac:picMkLst>
            <pc:docMk/>
            <pc:sldMk cId="4095742321" sldId="282"/>
            <ac:picMk id="8" creationId="{8A12302C-E802-CEE7-F85C-C60CA4D7EDD0}"/>
          </ac:picMkLst>
        </pc:picChg>
      </pc:sldChg>
      <pc:sldChg chg="modSp">
        <pc:chgData name="Dang Manh Cuong 20214949" userId="e22bdf10-161b-4a88-8e4e-9aa7e12266eb" providerId="ADAL" clId="{BAA36835-1CB8-134E-9CA7-3E2F03ACA070}" dt="2023-04-27T01:17:41.363" v="2667" actId="20577"/>
        <pc:sldMkLst>
          <pc:docMk/>
          <pc:sldMk cId="813852687" sldId="297"/>
        </pc:sldMkLst>
        <pc:spChg chg="mod">
          <ac:chgData name="Dang Manh Cuong 20214949" userId="e22bdf10-161b-4a88-8e4e-9aa7e12266eb" providerId="ADAL" clId="{BAA36835-1CB8-134E-9CA7-3E2F03ACA070}" dt="2023-04-27T01:17:41.363" v="2667" actId="20577"/>
          <ac:spMkLst>
            <pc:docMk/>
            <pc:sldMk cId="813852687" sldId="297"/>
            <ac:spMk id="18" creationId="{00000000-0000-0000-0000-000000000000}"/>
          </ac:spMkLst>
        </pc:spChg>
        <pc:spChg chg="mod">
          <ac:chgData name="Dang Manh Cuong 20214949" userId="e22bdf10-161b-4a88-8e4e-9aa7e12266eb" providerId="ADAL" clId="{BAA36835-1CB8-134E-9CA7-3E2F03ACA070}" dt="2023-04-27T00:44:02.312" v="365" actId="20577"/>
          <ac:spMkLst>
            <pc:docMk/>
            <pc:sldMk cId="813852687" sldId="297"/>
            <ac:spMk id="26" creationId="{455A5B06-25BD-26A9-3A8B-D3E302EF2E64}"/>
          </ac:spMkLst>
        </pc:spChg>
      </pc:sldChg>
      <pc:sldChg chg="addSp delSp modSp mod">
        <pc:chgData name="Dang Manh Cuong 20214949" userId="e22bdf10-161b-4a88-8e4e-9aa7e12266eb" providerId="ADAL" clId="{BAA36835-1CB8-134E-9CA7-3E2F03ACA070}" dt="2023-04-27T01:51:32.038" v="3444" actId="20577"/>
        <pc:sldMkLst>
          <pc:docMk/>
          <pc:sldMk cId="277019201" sldId="298"/>
        </pc:sldMkLst>
        <pc:spChg chg="add del mod">
          <ac:chgData name="Dang Manh Cuong 20214949" userId="e22bdf10-161b-4a88-8e4e-9aa7e12266eb" providerId="ADAL" clId="{BAA36835-1CB8-134E-9CA7-3E2F03ACA070}" dt="2023-04-27T01:51:32.038" v="3444" actId="20577"/>
          <ac:spMkLst>
            <pc:docMk/>
            <pc:sldMk cId="277019201" sldId="298"/>
            <ac:spMk id="7" creationId="{E72CBFD0-CFA8-C48B-3F30-96743F53F639}"/>
          </ac:spMkLst>
        </pc:spChg>
        <pc:spChg chg="del mod">
          <ac:chgData name="Dang Manh Cuong 20214949" userId="e22bdf10-161b-4a88-8e4e-9aa7e12266eb" providerId="ADAL" clId="{BAA36835-1CB8-134E-9CA7-3E2F03ACA070}" dt="2023-04-27T01:17:11.340" v="2602" actId="478"/>
          <ac:spMkLst>
            <pc:docMk/>
            <pc:sldMk cId="277019201" sldId="298"/>
            <ac:spMk id="17" creationId="{00000000-0000-0000-0000-000000000000}"/>
          </ac:spMkLst>
        </pc:spChg>
        <pc:spChg chg="mod">
          <ac:chgData name="Dang Manh Cuong 20214949" userId="e22bdf10-161b-4a88-8e4e-9aa7e12266eb" providerId="ADAL" clId="{BAA36835-1CB8-134E-9CA7-3E2F03ACA070}" dt="2023-04-27T01:17:36.259" v="2641" actId="20577"/>
          <ac:spMkLst>
            <pc:docMk/>
            <pc:sldMk cId="277019201" sldId="298"/>
            <ac:spMk id="18" creationId="{00000000-0000-0000-0000-000000000000}"/>
          </ac:spMkLst>
        </pc:spChg>
      </pc:sldChg>
      <pc:sldChg chg="modSp mod">
        <pc:chgData name="Dang Manh Cuong 20214949" userId="e22bdf10-161b-4a88-8e4e-9aa7e12266eb" providerId="ADAL" clId="{BAA36835-1CB8-134E-9CA7-3E2F03ACA070}" dt="2023-04-27T01:56:06.889" v="3506" actId="207"/>
        <pc:sldMkLst>
          <pc:docMk/>
          <pc:sldMk cId="99901857" sldId="301"/>
        </pc:sldMkLst>
        <pc:spChg chg="mod">
          <ac:chgData name="Dang Manh Cuong 20214949" userId="e22bdf10-161b-4a88-8e4e-9aa7e12266eb" providerId="ADAL" clId="{BAA36835-1CB8-134E-9CA7-3E2F03ACA070}" dt="2023-04-27T01:18:00.194" v="2714" actId="14100"/>
          <ac:spMkLst>
            <pc:docMk/>
            <pc:sldMk cId="99901857" sldId="301"/>
            <ac:spMk id="6" creationId="{BC0AB485-7823-5879-392F-BDA5DB2CB188}"/>
          </ac:spMkLst>
        </pc:spChg>
        <pc:spChg chg="mod">
          <ac:chgData name="Dang Manh Cuong 20214949" userId="e22bdf10-161b-4a88-8e4e-9aa7e12266eb" providerId="ADAL" clId="{BAA36835-1CB8-134E-9CA7-3E2F03ACA070}" dt="2023-04-27T01:56:06.889" v="3506" actId="207"/>
          <ac:spMkLst>
            <pc:docMk/>
            <pc:sldMk cId="99901857" sldId="301"/>
            <ac:spMk id="18" creationId="{00000000-0000-0000-0000-000000000000}"/>
          </ac:spMkLst>
        </pc:spChg>
      </pc:sldChg>
      <pc:sldChg chg="modSp">
        <pc:chgData name="Dang Manh Cuong 20214949" userId="e22bdf10-161b-4a88-8e4e-9aa7e12266eb" providerId="ADAL" clId="{BAA36835-1CB8-134E-9CA7-3E2F03ACA070}" dt="2023-04-27T01:56:04.110" v="3505" actId="207"/>
        <pc:sldMkLst>
          <pc:docMk/>
          <pc:sldMk cId="2439976755" sldId="303"/>
        </pc:sldMkLst>
        <pc:spChg chg="mod">
          <ac:chgData name="Dang Manh Cuong 20214949" userId="e22bdf10-161b-4a88-8e4e-9aa7e12266eb" providerId="ADAL" clId="{BAA36835-1CB8-134E-9CA7-3E2F03ACA070}" dt="2023-04-27T01:55:56.664" v="3502" actId="207"/>
          <ac:spMkLst>
            <pc:docMk/>
            <pc:sldMk cId="2439976755" sldId="303"/>
            <ac:spMk id="16" creationId="{D07EFDD3-612E-F7BB-4269-A402CB45675F}"/>
          </ac:spMkLst>
        </pc:spChg>
        <pc:spChg chg="mod">
          <ac:chgData name="Dang Manh Cuong 20214949" userId="e22bdf10-161b-4a88-8e4e-9aa7e12266eb" providerId="ADAL" clId="{BAA36835-1CB8-134E-9CA7-3E2F03ACA070}" dt="2023-04-27T01:55:59.123" v="3503" actId="207"/>
          <ac:spMkLst>
            <pc:docMk/>
            <pc:sldMk cId="2439976755" sldId="303"/>
            <ac:spMk id="20" creationId="{84922EE3-077D-CBBD-BE4C-8D33C371D903}"/>
          </ac:spMkLst>
        </pc:spChg>
        <pc:spChg chg="mod">
          <ac:chgData name="Dang Manh Cuong 20214949" userId="e22bdf10-161b-4a88-8e4e-9aa7e12266eb" providerId="ADAL" clId="{BAA36835-1CB8-134E-9CA7-3E2F03ACA070}" dt="2023-04-27T01:56:01.046" v="3504" actId="207"/>
          <ac:spMkLst>
            <pc:docMk/>
            <pc:sldMk cId="2439976755" sldId="303"/>
            <ac:spMk id="21" creationId="{EBB1D492-5DBE-F5DA-6CE4-D14282E8F230}"/>
          </ac:spMkLst>
        </pc:spChg>
        <pc:spChg chg="mod">
          <ac:chgData name="Dang Manh Cuong 20214949" userId="e22bdf10-161b-4a88-8e4e-9aa7e12266eb" providerId="ADAL" clId="{BAA36835-1CB8-134E-9CA7-3E2F03ACA070}" dt="2023-04-27T01:56:04.110" v="3505" actId="207"/>
          <ac:spMkLst>
            <pc:docMk/>
            <pc:sldMk cId="2439976755" sldId="303"/>
            <ac:spMk id="22" creationId="{2CCF32C7-9349-13F5-0008-3443DD9BFB70}"/>
          </ac:spMkLst>
        </pc:spChg>
      </pc:sldChg>
      <pc:sldChg chg="ord">
        <pc:chgData name="Dang Manh Cuong 20214949" userId="e22bdf10-161b-4a88-8e4e-9aa7e12266eb" providerId="ADAL" clId="{BAA36835-1CB8-134E-9CA7-3E2F03ACA070}" dt="2023-04-27T00:43:07.183" v="270" actId="20578"/>
        <pc:sldMkLst>
          <pc:docMk/>
          <pc:sldMk cId="953044811" sldId="304"/>
        </pc:sldMkLst>
      </pc:sldChg>
      <pc:sldChg chg="ord">
        <pc:chgData name="Dang Manh Cuong 20214949" userId="e22bdf10-161b-4a88-8e4e-9aa7e12266eb" providerId="ADAL" clId="{BAA36835-1CB8-134E-9CA7-3E2F03ACA070}" dt="2023-04-27T00:48:43.048" v="801" actId="20578"/>
        <pc:sldMkLst>
          <pc:docMk/>
          <pc:sldMk cId="2847041950" sldId="305"/>
        </pc:sldMkLst>
      </pc:sldChg>
      <pc:sldChg chg="modSp mod modAnim">
        <pc:chgData name="Dang Manh Cuong 20214949" userId="e22bdf10-161b-4a88-8e4e-9aa7e12266eb" providerId="ADAL" clId="{BAA36835-1CB8-134E-9CA7-3E2F03ACA070}" dt="2023-04-27T01:47:16.437" v="3407" actId="20577"/>
        <pc:sldMkLst>
          <pc:docMk/>
          <pc:sldMk cId="1420184087" sldId="306"/>
        </pc:sldMkLst>
        <pc:spChg chg="mod">
          <ac:chgData name="Dang Manh Cuong 20214949" userId="e22bdf10-161b-4a88-8e4e-9aa7e12266eb" providerId="ADAL" clId="{BAA36835-1CB8-134E-9CA7-3E2F03ACA070}" dt="2023-04-27T01:47:16.437" v="3407" actId="20577"/>
          <ac:spMkLst>
            <pc:docMk/>
            <pc:sldMk cId="1420184087" sldId="306"/>
            <ac:spMk id="17" creationId="{00000000-0000-0000-0000-000000000000}"/>
          </ac:spMkLst>
        </pc:spChg>
        <pc:spChg chg="mod">
          <ac:chgData name="Dang Manh Cuong 20214949" userId="e22bdf10-161b-4a88-8e4e-9aa7e12266eb" providerId="ADAL" clId="{BAA36835-1CB8-134E-9CA7-3E2F03ACA070}" dt="2023-04-27T01:17:45.945" v="2690" actId="20577"/>
          <ac:spMkLst>
            <pc:docMk/>
            <pc:sldMk cId="1420184087" sldId="306"/>
            <ac:spMk id="18" creationId="{00000000-0000-0000-0000-000000000000}"/>
          </ac:spMkLst>
        </pc:spChg>
      </pc:sldChg>
      <pc:sldChg chg="modSp mod">
        <pc:chgData name="Dang Manh Cuong 20214949" userId="e22bdf10-161b-4a88-8e4e-9aa7e12266eb" providerId="ADAL" clId="{BAA36835-1CB8-134E-9CA7-3E2F03ACA070}" dt="2023-04-27T01:40:42.722" v="3104" actId="20577"/>
        <pc:sldMkLst>
          <pc:docMk/>
          <pc:sldMk cId="1480633161" sldId="308"/>
        </pc:sldMkLst>
        <pc:spChg chg="mod">
          <ac:chgData name="Dang Manh Cuong 20214949" userId="e22bdf10-161b-4a88-8e4e-9aa7e12266eb" providerId="ADAL" clId="{BAA36835-1CB8-134E-9CA7-3E2F03ACA070}" dt="2023-04-27T01:18:09.418" v="2738" actId="14100"/>
          <ac:spMkLst>
            <pc:docMk/>
            <pc:sldMk cId="1480633161" sldId="308"/>
            <ac:spMk id="5" creationId="{C4F08DAB-5A2E-7842-2C5E-7A94F13E9CC6}"/>
          </ac:spMkLst>
        </pc:spChg>
        <pc:spChg chg="mod">
          <ac:chgData name="Dang Manh Cuong 20214949" userId="e22bdf10-161b-4a88-8e4e-9aa7e12266eb" providerId="ADAL" clId="{BAA36835-1CB8-134E-9CA7-3E2F03ACA070}" dt="2023-04-27T01:40:42.722" v="3104" actId="20577"/>
          <ac:spMkLst>
            <pc:docMk/>
            <pc:sldMk cId="1480633161" sldId="308"/>
            <ac:spMk id="18" creationId="{00000000-0000-0000-0000-000000000000}"/>
          </ac:spMkLst>
        </pc:spChg>
        <pc:spChg chg="mod">
          <ac:chgData name="Dang Manh Cuong 20214949" userId="e22bdf10-161b-4a88-8e4e-9aa7e12266eb" providerId="ADAL" clId="{BAA36835-1CB8-134E-9CA7-3E2F03ACA070}" dt="2023-04-27T01:39:57.524" v="3068" actId="20577"/>
          <ac:spMkLst>
            <pc:docMk/>
            <pc:sldMk cId="1480633161" sldId="308"/>
            <ac:spMk id="22" creationId="{00000000-0000-0000-0000-000000000000}"/>
          </ac:spMkLst>
        </pc:spChg>
      </pc:sldChg>
      <pc:sldChg chg="modSp mod">
        <pc:chgData name="Dang Manh Cuong 20214949" userId="e22bdf10-161b-4a88-8e4e-9aa7e12266eb" providerId="ADAL" clId="{BAA36835-1CB8-134E-9CA7-3E2F03ACA070}" dt="2023-04-27T01:56:26.968" v="3548" actId="20577"/>
        <pc:sldMkLst>
          <pc:docMk/>
          <pc:sldMk cId="1598654656" sldId="309"/>
        </pc:sldMkLst>
        <pc:spChg chg="mod">
          <ac:chgData name="Dang Manh Cuong 20214949" userId="e22bdf10-161b-4a88-8e4e-9aa7e12266eb" providerId="ADAL" clId="{BAA36835-1CB8-134E-9CA7-3E2F03ACA070}" dt="2023-04-27T01:18:14.887" v="2762" actId="14100"/>
          <ac:spMkLst>
            <pc:docMk/>
            <pc:sldMk cId="1598654656" sldId="309"/>
            <ac:spMk id="5" creationId="{196AE18A-D5E7-4522-E479-8DB055536D06}"/>
          </ac:spMkLst>
        </pc:spChg>
        <pc:spChg chg="mod">
          <ac:chgData name="Dang Manh Cuong 20214949" userId="e22bdf10-161b-4a88-8e4e-9aa7e12266eb" providerId="ADAL" clId="{BAA36835-1CB8-134E-9CA7-3E2F03ACA070}" dt="2023-04-27T01:56:26.968" v="3548" actId="20577"/>
          <ac:spMkLst>
            <pc:docMk/>
            <pc:sldMk cId="1598654656" sldId="309"/>
            <ac:spMk id="18" creationId="{00000000-0000-0000-0000-000000000000}"/>
          </ac:spMkLst>
        </pc:spChg>
      </pc:sldChg>
      <pc:sldChg chg="modSp ord">
        <pc:chgData name="Dang Manh Cuong 20214949" userId="e22bdf10-161b-4a88-8e4e-9aa7e12266eb" providerId="ADAL" clId="{BAA36835-1CB8-134E-9CA7-3E2F03ACA070}" dt="2023-04-27T01:50:37.848" v="3430" actId="20577"/>
        <pc:sldMkLst>
          <pc:docMk/>
          <pc:sldMk cId="3476378309" sldId="310"/>
        </pc:sldMkLst>
        <pc:spChg chg="mod">
          <ac:chgData name="Dang Manh Cuong 20214949" userId="e22bdf10-161b-4a88-8e4e-9aa7e12266eb" providerId="ADAL" clId="{BAA36835-1CB8-134E-9CA7-3E2F03ACA070}" dt="2023-04-27T01:46:53.353" v="3384" actId="20577"/>
          <ac:spMkLst>
            <pc:docMk/>
            <pc:sldMk cId="3476378309" sldId="310"/>
            <ac:spMk id="8" creationId="{DCD2982C-530A-C2F1-9632-5F0F976C83FF}"/>
          </ac:spMkLst>
        </pc:spChg>
        <pc:spChg chg="mod">
          <ac:chgData name="Dang Manh Cuong 20214949" userId="e22bdf10-161b-4a88-8e4e-9aa7e12266eb" providerId="ADAL" clId="{BAA36835-1CB8-134E-9CA7-3E2F03ACA070}" dt="2023-04-27T01:50:37.848" v="3430" actId="20577"/>
          <ac:spMkLst>
            <pc:docMk/>
            <pc:sldMk cId="3476378309" sldId="310"/>
            <ac:spMk id="11" creationId="{00000000-0000-0000-0000-000000000000}"/>
          </ac:spMkLst>
        </pc:spChg>
      </pc:sldChg>
      <pc:sldChg chg="modSp mod">
        <pc:chgData name="Dang Manh Cuong 20214949" userId="e22bdf10-161b-4a88-8e4e-9aa7e12266eb" providerId="ADAL" clId="{BAA36835-1CB8-134E-9CA7-3E2F03ACA070}" dt="2023-04-27T00:42:39.441" v="267" actId="1076"/>
        <pc:sldMkLst>
          <pc:docMk/>
          <pc:sldMk cId="594338364" sldId="311"/>
        </pc:sldMkLst>
        <pc:spChg chg="mod">
          <ac:chgData name="Dang Manh Cuong 20214949" userId="e22bdf10-161b-4a88-8e4e-9aa7e12266eb" providerId="ADAL" clId="{BAA36835-1CB8-134E-9CA7-3E2F03ACA070}" dt="2023-04-27T00:42:39.441" v="267" actId="1076"/>
          <ac:spMkLst>
            <pc:docMk/>
            <pc:sldMk cId="594338364" sldId="311"/>
            <ac:spMk id="6" creationId="{D1ED9302-2EA9-2193-73ED-606AA89CE600}"/>
          </ac:spMkLst>
        </pc:spChg>
      </pc:sldChg>
      <pc:sldChg chg="modSp mod">
        <pc:chgData name="Dang Manh Cuong 20214949" userId="e22bdf10-161b-4a88-8e4e-9aa7e12266eb" providerId="ADAL" clId="{BAA36835-1CB8-134E-9CA7-3E2F03ACA070}" dt="2023-04-27T01:44:45.349" v="3366" actId="20577"/>
        <pc:sldMkLst>
          <pc:docMk/>
          <pc:sldMk cId="2258829208" sldId="313"/>
        </pc:sldMkLst>
        <pc:spChg chg="mod">
          <ac:chgData name="Dang Manh Cuong 20214949" userId="e22bdf10-161b-4a88-8e4e-9aa7e12266eb" providerId="ADAL" clId="{BAA36835-1CB8-134E-9CA7-3E2F03ACA070}" dt="2023-04-27T01:44:45.349" v="3366" actId="20577"/>
          <ac:spMkLst>
            <pc:docMk/>
            <pc:sldMk cId="2258829208" sldId="313"/>
            <ac:spMk id="87" creationId="{CB0FC8AC-E7DA-1E58-7690-69CEC4458470}"/>
          </ac:spMkLst>
        </pc:spChg>
      </pc:sldChg>
      <pc:sldChg chg="modSp mod">
        <pc:chgData name="Dang Manh Cuong 20214949" userId="e22bdf10-161b-4a88-8e4e-9aa7e12266eb" providerId="ADAL" clId="{BAA36835-1CB8-134E-9CA7-3E2F03ACA070}" dt="2023-04-27T01:44:35.579" v="3364" actId="1076"/>
        <pc:sldMkLst>
          <pc:docMk/>
          <pc:sldMk cId="3564928690" sldId="316"/>
        </pc:sldMkLst>
        <pc:spChg chg="mod">
          <ac:chgData name="Dang Manh Cuong 20214949" userId="e22bdf10-161b-4a88-8e4e-9aa7e12266eb" providerId="ADAL" clId="{BAA36835-1CB8-134E-9CA7-3E2F03ACA070}" dt="2023-04-27T01:44:35.579" v="3364" actId="1076"/>
          <ac:spMkLst>
            <pc:docMk/>
            <pc:sldMk cId="3564928690" sldId="316"/>
            <ac:spMk id="87" creationId="{CB0FC8AC-E7DA-1E58-7690-69CEC4458470}"/>
          </ac:spMkLst>
        </pc:spChg>
      </pc:sldChg>
      <pc:sldChg chg="addSp delSp modSp add mod ord">
        <pc:chgData name="Dang Manh Cuong 20214949" userId="e22bdf10-161b-4a88-8e4e-9aa7e12266eb" providerId="ADAL" clId="{BAA36835-1CB8-134E-9CA7-3E2F03ACA070}" dt="2023-04-27T00:42:49.361" v="269" actId="20578"/>
        <pc:sldMkLst>
          <pc:docMk/>
          <pc:sldMk cId="334505624" sldId="317"/>
        </pc:sldMkLst>
        <pc:picChg chg="del">
          <ac:chgData name="Dang Manh Cuong 20214949" userId="e22bdf10-161b-4a88-8e4e-9aa7e12266eb" providerId="ADAL" clId="{BAA36835-1CB8-134E-9CA7-3E2F03ACA070}" dt="2023-04-27T00:36:26.095" v="247" actId="478"/>
          <ac:picMkLst>
            <pc:docMk/>
            <pc:sldMk cId="334505624" sldId="317"/>
            <ac:picMk id="5" creationId="{6B186631-4D0D-5CA0-52CA-F93A456079D4}"/>
          </ac:picMkLst>
        </pc:picChg>
        <pc:picChg chg="add mod">
          <ac:chgData name="Dang Manh Cuong 20214949" userId="e22bdf10-161b-4a88-8e4e-9aa7e12266eb" providerId="ADAL" clId="{BAA36835-1CB8-134E-9CA7-3E2F03ACA070}" dt="2023-04-27T00:39:35.044" v="258" actId="1076"/>
          <ac:picMkLst>
            <pc:docMk/>
            <pc:sldMk cId="334505624" sldId="317"/>
            <ac:picMk id="6" creationId="{95B980C9-F0D0-B49B-C3CD-2D04A53AB4CA}"/>
          </ac:picMkLst>
        </pc:picChg>
      </pc:sldChg>
      <pc:sldChg chg="addSp delSp modSp add mod ord">
        <pc:chgData name="Dang Manh Cuong 20214949" userId="e22bdf10-161b-4a88-8e4e-9aa7e12266eb" providerId="ADAL" clId="{BAA36835-1CB8-134E-9CA7-3E2F03ACA070}" dt="2023-04-27T00:42:47.462" v="268" actId="20578"/>
        <pc:sldMkLst>
          <pc:docMk/>
          <pc:sldMk cId="50841725" sldId="318"/>
        </pc:sldMkLst>
        <pc:picChg chg="add mod">
          <ac:chgData name="Dang Manh Cuong 20214949" userId="e22bdf10-161b-4a88-8e4e-9aa7e12266eb" providerId="ADAL" clId="{BAA36835-1CB8-134E-9CA7-3E2F03ACA070}" dt="2023-04-27T00:39:42.594" v="259" actId="1076"/>
          <ac:picMkLst>
            <pc:docMk/>
            <pc:sldMk cId="50841725" sldId="318"/>
            <ac:picMk id="5" creationId="{9F2534E8-DF7C-FA98-47A1-EBC7008141B8}"/>
          </ac:picMkLst>
        </pc:picChg>
        <pc:picChg chg="del">
          <ac:chgData name="Dang Manh Cuong 20214949" userId="e22bdf10-161b-4a88-8e4e-9aa7e12266eb" providerId="ADAL" clId="{BAA36835-1CB8-134E-9CA7-3E2F03ACA070}" dt="2023-04-27T00:37:50.156" v="251" actId="478"/>
          <ac:picMkLst>
            <pc:docMk/>
            <pc:sldMk cId="50841725" sldId="318"/>
            <ac:picMk id="6" creationId="{95B980C9-F0D0-B49B-C3CD-2D04A53AB4CA}"/>
          </ac:picMkLst>
        </pc:picChg>
      </pc:sldChg>
      <pc:sldChg chg="addSp delSp modSp add mod ord">
        <pc:chgData name="Dang Manh Cuong 20214949" userId="e22bdf10-161b-4a88-8e4e-9aa7e12266eb" providerId="ADAL" clId="{BAA36835-1CB8-134E-9CA7-3E2F03ACA070}" dt="2023-04-27T01:08:03.396" v="1673" actId="20578"/>
        <pc:sldMkLst>
          <pc:docMk/>
          <pc:sldMk cId="2441388835" sldId="319"/>
        </pc:sldMkLst>
        <pc:picChg chg="add mod">
          <ac:chgData name="Dang Manh Cuong 20214949" userId="e22bdf10-161b-4a88-8e4e-9aa7e12266eb" providerId="ADAL" clId="{BAA36835-1CB8-134E-9CA7-3E2F03ACA070}" dt="2023-04-27T01:08:00.128" v="1672" actId="1076"/>
          <ac:picMkLst>
            <pc:docMk/>
            <pc:sldMk cId="2441388835" sldId="319"/>
            <ac:picMk id="5" creationId="{164C8FC1-7E95-CC27-061E-2166991E8BF7}"/>
          </ac:picMkLst>
        </pc:picChg>
        <pc:picChg chg="del">
          <ac:chgData name="Dang Manh Cuong 20214949" userId="e22bdf10-161b-4a88-8e4e-9aa7e12266eb" providerId="ADAL" clId="{BAA36835-1CB8-134E-9CA7-3E2F03ACA070}" dt="2023-04-27T01:07:55.281" v="1668" actId="478"/>
          <ac:picMkLst>
            <pc:docMk/>
            <pc:sldMk cId="2441388835" sldId="319"/>
            <ac:picMk id="6" creationId="{A55DA677-49DF-ABC6-C4C5-7DDA57CE210E}"/>
          </ac:picMkLst>
        </pc:picChg>
      </pc:sldChg>
      <pc:sldChg chg="modSp add del mod">
        <pc:chgData name="Dang Manh Cuong 20214949" userId="e22bdf10-161b-4a88-8e4e-9aa7e12266eb" providerId="ADAL" clId="{BAA36835-1CB8-134E-9CA7-3E2F03ACA070}" dt="2023-04-27T01:38:08.996" v="2944" actId="2696"/>
        <pc:sldMkLst>
          <pc:docMk/>
          <pc:sldMk cId="4037242628" sldId="320"/>
        </pc:sldMkLst>
        <pc:spChg chg="mod">
          <ac:chgData name="Dang Manh Cuong 20214949" userId="e22bdf10-161b-4a88-8e4e-9aa7e12266eb" providerId="ADAL" clId="{BAA36835-1CB8-134E-9CA7-3E2F03ACA070}" dt="2023-04-27T01:33:07.869" v="2882" actId="20577"/>
          <ac:spMkLst>
            <pc:docMk/>
            <pc:sldMk cId="4037242628" sldId="320"/>
            <ac:spMk id="16" creationId="{D07EFDD3-612E-F7BB-4269-A402CB45675F}"/>
          </ac:spMkLst>
        </pc:spChg>
      </pc:sldChg>
      <pc:sldChg chg="addSp delSp modSp add del mod addAnim delAnim modAnim">
        <pc:chgData name="Dang Manh Cuong 20214949" userId="e22bdf10-161b-4a88-8e4e-9aa7e12266eb" providerId="ADAL" clId="{BAA36835-1CB8-134E-9CA7-3E2F03ACA070}" dt="2023-04-27T01:36:58.313" v="2942" actId="2696"/>
        <pc:sldMkLst>
          <pc:docMk/>
          <pc:sldMk cId="1421007838" sldId="321"/>
        </pc:sldMkLst>
        <pc:spChg chg="del mod">
          <ac:chgData name="Dang Manh Cuong 20214949" userId="e22bdf10-161b-4a88-8e4e-9aa7e12266eb" providerId="ADAL" clId="{BAA36835-1CB8-134E-9CA7-3E2F03ACA070}" dt="2023-04-27T01:34:01.059" v="2893" actId="478"/>
          <ac:spMkLst>
            <pc:docMk/>
            <pc:sldMk cId="1421007838" sldId="321"/>
            <ac:spMk id="9" creationId="{18D57F78-6E3B-B5FE-F597-D30152DE7DCE}"/>
          </ac:spMkLst>
        </pc:spChg>
        <pc:spChg chg="del mod">
          <ac:chgData name="Dang Manh Cuong 20214949" userId="e22bdf10-161b-4a88-8e4e-9aa7e12266eb" providerId="ADAL" clId="{BAA36835-1CB8-134E-9CA7-3E2F03ACA070}" dt="2023-04-27T01:33:59.357" v="2892" actId="478"/>
          <ac:spMkLst>
            <pc:docMk/>
            <pc:sldMk cId="1421007838" sldId="321"/>
            <ac:spMk id="10" creationId="{8348CDBA-CB90-282F-9EEC-DC220DF3BDE2}"/>
          </ac:spMkLst>
        </pc:spChg>
        <pc:spChg chg="mod">
          <ac:chgData name="Dang Manh Cuong 20214949" userId="e22bdf10-161b-4a88-8e4e-9aa7e12266eb" providerId="ADAL" clId="{BAA36835-1CB8-134E-9CA7-3E2F03ACA070}" dt="2023-04-27T01:33:42.872" v="2886"/>
          <ac:spMkLst>
            <pc:docMk/>
            <pc:sldMk cId="1421007838" sldId="321"/>
            <ac:spMk id="11" creationId="{4EBDFB96-9D9F-8654-8616-C72D68A95634}"/>
          </ac:spMkLst>
        </pc:spChg>
        <pc:spChg chg="mod">
          <ac:chgData name="Dang Manh Cuong 20214949" userId="e22bdf10-161b-4a88-8e4e-9aa7e12266eb" providerId="ADAL" clId="{BAA36835-1CB8-134E-9CA7-3E2F03ACA070}" dt="2023-04-27T01:34:14.889" v="2899" actId="20577"/>
          <ac:spMkLst>
            <pc:docMk/>
            <pc:sldMk cId="1421007838" sldId="321"/>
            <ac:spMk id="12" creationId="{0D8D792B-949E-ABB9-78EA-252D924B0E60}"/>
          </ac:spMkLst>
        </pc:spChg>
        <pc:spChg chg="del mod">
          <ac:chgData name="Dang Manh Cuong 20214949" userId="e22bdf10-161b-4a88-8e4e-9aa7e12266eb" providerId="ADAL" clId="{BAA36835-1CB8-134E-9CA7-3E2F03ACA070}" dt="2023-04-27T01:34:21.022" v="2902" actId="478"/>
          <ac:spMkLst>
            <pc:docMk/>
            <pc:sldMk cId="1421007838" sldId="321"/>
            <ac:spMk id="13" creationId="{32EF08F8-35E1-9372-EFF2-61A64E1DA9CF}"/>
          </ac:spMkLst>
        </pc:spChg>
        <pc:spChg chg="del mod">
          <ac:chgData name="Dang Manh Cuong 20214949" userId="e22bdf10-161b-4a88-8e4e-9aa7e12266eb" providerId="ADAL" clId="{BAA36835-1CB8-134E-9CA7-3E2F03ACA070}" dt="2023-04-27T01:34:15.610" v="2900" actId="478"/>
          <ac:spMkLst>
            <pc:docMk/>
            <pc:sldMk cId="1421007838" sldId="321"/>
            <ac:spMk id="14" creationId="{0830B6A1-E7A7-F4C4-2552-E7AB30804D18}"/>
          </ac:spMkLst>
        </pc:spChg>
        <pc:spChg chg="mod">
          <ac:chgData name="Dang Manh Cuong 20214949" userId="e22bdf10-161b-4a88-8e4e-9aa7e12266eb" providerId="ADAL" clId="{BAA36835-1CB8-134E-9CA7-3E2F03ACA070}" dt="2023-04-27T01:34:19.344" v="2901" actId="20577"/>
          <ac:spMkLst>
            <pc:docMk/>
            <pc:sldMk cId="1421007838" sldId="321"/>
            <ac:spMk id="15" creationId="{F3B8F4A9-4944-1C0D-92FF-729EB30BD942}"/>
          </ac:spMkLst>
        </pc:spChg>
        <pc:spChg chg="mod">
          <ac:chgData name="Dang Manh Cuong 20214949" userId="e22bdf10-161b-4a88-8e4e-9aa7e12266eb" providerId="ADAL" clId="{BAA36835-1CB8-134E-9CA7-3E2F03ACA070}" dt="2023-04-27T01:33:42.872" v="2886"/>
          <ac:spMkLst>
            <pc:docMk/>
            <pc:sldMk cId="1421007838" sldId="321"/>
            <ac:spMk id="16" creationId="{65027B04-91A9-0E53-B0F2-F2E2FBD06A2A}"/>
          </ac:spMkLst>
        </pc:spChg>
        <pc:spChg chg="mod">
          <ac:chgData name="Dang Manh Cuong 20214949" userId="e22bdf10-161b-4a88-8e4e-9aa7e12266eb" providerId="ADAL" clId="{BAA36835-1CB8-134E-9CA7-3E2F03ACA070}" dt="2023-04-27T01:33:42.872" v="2886"/>
          <ac:spMkLst>
            <pc:docMk/>
            <pc:sldMk cId="1421007838" sldId="321"/>
            <ac:spMk id="17" creationId="{16657A40-E5F5-0F49-5229-E4B37D38F213}"/>
          </ac:spMkLst>
        </pc:spChg>
        <pc:spChg chg="mod">
          <ac:chgData name="Dang Manh Cuong 20214949" userId="e22bdf10-161b-4a88-8e4e-9aa7e12266eb" providerId="ADAL" clId="{BAA36835-1CB8-134E-9CA7-3E2F03ACA070}" dt="2023-04-27T01:33:42.872" v="2886"/>
          <ac:spMkLst>
            <pc:docMk/>
            <pc:sldMk cId="1421007838" sldId="321"/>
            <ac:spMk id="18" creationId="{391E93D7-56FA-F8FC-1B1A-757AFE4C7E84}"/>
          </ac:spMkLst>
        </pc:spChg>
        <pc:spChg chg="del mod">
          <ac:chgData name="Dang Manh Cuong 20214949" userId="e22bdf10-161b-4a88-8e4e-9aa7e12266eb" providerId="ADAL" clId="{BAA36835-1CB8-134E-9CA7-3E2F03ACA070}" dt="2023-04-27T01:33:47.226" v="2887" actId="478"/>
          <ac:spMkLst>
            <pc:docMk/>
            <pc:sldMk cId="1421007838" sldId="321"/>
            <ac:spMk id="19" creationId="{8077C4B3-5D1C-93ED-D76B-D490364B66C1}"/>
          </ac:spMkLst>
        </pc:spChg>
        <pc:spChg chg="del mod">
          <ac:chgData name="Dang Manh Cuong 20214949" userId="e22bdf10-161b-4a88-8e4e-9aa7e12266eb" providerId="ADAL" clId="{BAA36835-1CB8-134E-9CA7-3E2F03ACA070}" dt="2023-04-27T01:33:55.917" v="2890" actId="478"/>
          <ac:spMkLst>
            <pc:docMk/>
            <pc:sldMk cId="1421007838" sldId="321"/>
            <ac:spMk id="20" creationId="{F9A49280-E5BA-B697-E5EC-6B1D87067E2D}"/>
          </ac:spMkLst>
        </pc:spChg>
        <pc:spChg chg="mod">
          <ac:chgData name="Dang Manh Cuong 20214949" userId="e22bdf10-161b-4a88-8e4e-9aa7e12266eb" providerId="ADAL" clId="{BAA36835-1CB8-134E-9CA7-3E2F03ACA070}" dt="2023-04-27T01:33:42.872" v="2886"/>
          <ac:spMkLst>
            <pc:docMk/>
            <pc:sldMk cId="1421007838" sldId="321"/>
            <ac:spMk id="21" creationId="{341E1A0D-077A-ADC9-DAD5-DF00AD3B5E86}"/>
          </ac:spMkLst>
        </pc:spChg>
        <pc:spChg chg="del mod">
          <ac:chgData name="Dang Manh Cuong 20214949" userId="e22bdf10-161b-4a88-8e4e-9aa7e12266eb" providerId="ADAL" clId="{BAA36835-1CB8-134E-9CA7-3E2F03ACA070}" dt="2023-04-27T01:34:09.343" v="2898" actId="478"/>
          <ac:spMkLst>
            <pc:docMk/>
            <pc:sldMk cId="1421007838" sldId="321"/>
            <ac:spMk id="22" creationId="{9CA1737B-4AE3-45FB-5D9A-A831845C9D47}"/>
          </ac:spMkLst>
        </pc:spChg>
        <pc:spChg chg="del mod">
          <ac:chgData name="Dang Manh Cuong 20214949" userId="e22bdf10-161b-4a88-8e4e-9aa7e12266eb" providerId="ADAL" clId="{BAA36835-1CB8-134E-9CA7-3E2F03ACA070}" dt="2023-04-27T01:34:04.141" v="2896" actId="478"/>
          <ac:spMkLst>
            <pc:docMk/>
            <pc:sldMk cId="1421007838" sldId="321"/>
            <ac:spMk id="23" creationId="{6B3DE9FF-206E-D824-F5E3-F914C0A885AF}"/>
          </ac:spMkLst>
        </pc:spChg>
        <pc:spChg chg="del mod">
          <ac:chgData name="Dang Manh Cuong 20214949" userId="e22bdf10-161b-4a88-8e4e-9aa7e12266eb" providerId="ADAL" clId="{BAA36835-1CB8-134E-9CA7-3E2F03ACA070}" dt="2023-04-27T01:34:07.029" v="2897" actId="478"/>
          <ac:spMkLst>
            <pc:docMk/>
            <pc:sldMk cId="1421007838" sldId="321"/>
            <ac:spMk id="24" creationId="{C397D950-1DD2-E49A-72FD-BAD389C7F78D}"/>
          </ac:spMkLst>
        </pc:spChg>
        <pc:spChg chg="mod">
          <ac:chgData name="Dang Manh Cuong 20214949" userId="e22bdf10-161b-4a88-8e4e-9aa7e12266eb" providerId="ADAL" clId="{BAA36835-1CB8-134E-9CA7-3E2F03ACA070}" dt="2023-04-27T01:35:00.453" v="2911"/>
          <ac:spMkLst>
            <pc:docMk/>
            <pc:sldMk cId="1421007838" sldId="321"/>
            <ac:spMk id="29" creationId="{16231BC9-388D-AEB8-0A13-FBB9EC5096A6}"/>
          </ac:spMkLst>
        </pc:spChg>
        <pc:spChg chg="del mod">
          <ac:chgData name="Dang Manh Cuong 20214949" userId="e22bdf10-161b-4a88-8e4e-9aa7e12266eb" providerId="ADAL" clId="{BAA36835-1CB8-134E-9CA7-3E2F03ACA070}" dt="2023-04-27T01:33:42.421" v="2885" actId="478"/>
          <ac:spMkLst>
            <pc:docMk/>
            <pc:sldMk cId="1421007838" sldId="321"/>
            <ac:spMk id="30" creationId="{A4FA7D9E-EA44-E88B-E969-F13A4C86BF94}"/>
          </ac:spMkLst>
        </pc:spChg>
        <pc:spChg chg="mod">
          <ac:chgData name="Dang Manh Cuong 20214949" userId="e22bdf10-161b-4a88-8e4e-9aa7e12266eb" providerId="ADAL" clId="{BAA36835-1CB8-134E-9CA7-3E2F03ACA070}" dt="2023-04-27T01:35:00.453" v="2911"/>
          <ac:spMkLst>
            <pc:docMk/>
            <pc:sldMk cId="1421007838" sldId="321"/>
            <ac:spMk id="31" creationId="{1414A147-D877-199D-BF85-7A3769A7F9A0}"/>
          </ac:spMkLst>
        </pc:spChg>
        <pc:grpChg chg="add del mod">
          <ac:chgData name="Dang Manh Cuong 20214949" userId="e22bdf10-161b-4a88-8e4e-9aa7e12266eb" providerId="ADAL" clId="{BAA36835-1CB8-134E-9CA7-3E2F03ACA070}" dt="2023-04-27T01:34:02.848" v="2895" actId="478"/>
          <ac:grpSpMkLst>
            <pc:docMk/>
            <pc:sldMk cId="1421007838" sldId="321"/>
            <ac:grpSpMk id="4" creationId="{1FE78C88-E2C4-6C58-276D-31DA7E4CE10F}"/>
          </ac:grpSpMkLst>
        </pc:grpChg>
        <pc:grpChg chg="del mod">
          <ac:chgData name="Dang Manh Cuong 20214949" userId="e22bdf10-161b-4a88-8e4e-9aa7e12266eb" providerId="ADAL" clId="{BAA36835-1CB8-134E-9CA7-3E2F03ACA070}" dt="2023-04-27T01:34:07.029" v="2897" actId="478"/>
          <ac:grpSpMkLst>
            <pc:docMk/>
            <pc:sldMk cId="1421007838" sldId="321"/>
            <ac:grpSpMk id="5" creationId="{C9A71DE5-09E5-A01F-BE3C-07A0693A5C66}"/>
          </ac:grpSpMkLst>
        </pc:grpChg>
        <pc:grpChg chg="del mod">
          <ac:chgData name="Dang Manh Cuong 20214949" userId="e22bdf10-161b-4a88-8e4e-9aa7e12266eb" providerId="ADAL" clId="{BAA36835-1CB8-134E-9CA7-3E2F03ACA070}" dt="2023-04-27T01:33:55.917" v="2890" actId="478"/>
          <ac:grpSpMkLst>
            <pc:docMk/>
            <pc:sldMk cId="1421007838" sldId="321"/>
            <ac:grpSpMk id="6" creationId="{787551FF-6C92-031B-6C74-1D3922978847}"/>
          </ac:grpSpMkLst>
        </pc:grpChg>
        <pc:grpChg chg="mod">
          <ac:chgData name="Dang Manh Cuong 20214949" userId="e22bdf10-161b-4a88-8e4e-9aa7e12266eb" providerId="ADAL" clId="{BAA36835-1CB8-134E-9CA7-3E2F03ACA070}" dt="2023-04-27T01:33:42.872" v="2886"/>
          <ac:grpSpMkLst>
            <pc:docMk/>
            <pc:sldMk cId="1421007838" sldId="321"/>
            <ac:grpSpMk id="7" creationId="{1F8DCA04-DBA1-FBA5-5DCF-239564CA61D9}"/>
          </ac:grpSpMkLst>
        </pc:grpChg>
        <pc:grpChg chg="del mod">
          <ac:chgData name="Dang Manh Cuong 20214949" userId="e22bdf10-161b-4a88-8e4e-9aa7e12266eb" providerId="ADAL" clId="{BAA36835-1CB8-134E-9CA7-3E2F03ACA070}" dt="2023-04-27T01:34:21.022" v="2902" actId="478"/>
          <ac:grpSpMkLst>
            <pc:docMk/>
            <pc:sldMk cId="1421007838" sldId="321"/>
            <ac:grpSpMk id="8" creationId="{74462763-DDFA-611C-8411-3D6146D90A8F}"/>
          </ac:grpSpMkLst>
        </pc:grpChg>
        <pc:grpChg chg="add del mod">
          <ac:chgData name="Dang Manh Cuong 20214949" userId="e22bdf10-161b-4a88-8e4e-9aa7e12266eb" providerId="ADAL" clId="{BAA36835-1CB8-134E-9CA7-3E2F03ACA070}" dt="2023-04-27T01:35:05.842" v="2914"/>
          <ac:grpSpMkLst>
            <pc:docMk/>
            <pc:sldMk cId="1421007838" sldId="321"/>
            <ac:grpSpMk id="26" creationId="{12C59621-EDC8-50E6-1927-0B032C1A4DB1}"/>
          </ac:grpSpMkLst>
        </pc:grpChg>
      </pc:sldChg>
      <pc:sldChg chg="addSp delSp modSp add del mod">
        <pc:chgData name="Dang Manh Cuong 20214949" userId="e22bdf10-161b-4a88-8e4e-9aa7e12266eb" providerId="ADAL" clId="{BAA36835-1CB8-134E-9CA7-3E2F03ACA070}" dt="2023-04-27T01:36:51.833" v="2941" actId="2696"/>
        <pc:sldMkLst>
          <pc:docMk/>
          <pc:sldMk cId="1123852255" sldId="322"/>
        </pc:sldMkLst>
        <pc:spChg chg="del mod">
          <ac:chgData name="Dang Manh Cuong 20214949" userId="e22bdf10-161b-4a88-8e4e-9aa7e12266eb" providerId="ADAL" clId="{BAA36835-1CB8-134E-9CA7-3E2F03ACA070}" dt="2023-04-27T01:35:46.010" v="2925" actId="478"/>
          <ac:spMkLst>
            <pc:docMk/>
            <pc:sldMk cId="1123852255" sldId="322"/>
            <ac:spMk id="6" creationId="{D1ED9302-2EA9-2193-73ED-606AA89CE600}"/>
          </ac:spMkLst>
        </pc:spChg>
        <pc:spChg chg="add mod">
          <ac:chgData name="Dang Manh Cuong 20214949" userId="e22bdf10-161b-4a88-8e4e-9aa7e12266eb" providerId="ADAL" clId="{BAA36835-1CB8-134E-9CA7-3E2F03ACA070}" dt="2023-04-27T01:36:34.015" v="2937" actId="122"/>
          <ac:spMkLst>
            <pc:docMk/>
            <pc:sldMk cId="1123852255" sldId="322"/>
            <ac:spMk id="7" creationId="{7C18803A-162E-B219-8CDC-9B4353CC746C}"/>
          </ac:spMkLst>
        </pc:spChg>
        <pc:spChg chg="mod">
          <ac:chgData name="Dang Manh Cuong 20214949" userId="e22bdf10-161b-4a88-8e4e-9aa7e12266eb" providerId="ADAL" clId="{BAA36835-1CB8-134E-9CA7-3E2F03ACA070}" dt="2023-04-27T01:35:07.288" v="2915"/>
          <ac:spMkLst>
            <pc:docMk/>
            <pc:sldMk cId="1123852255" sldId="322"/>
            <ac:spMk id="10" creationId="{D811F01E-224D-E086-B974-A8266B5C4877}"/>
          </ac:spMkLst>
        </pc:spChg>
        <pc:spChg chg="mod">
          <ac:chgData name="Dang Manh Cuong 20214949" userId="e22bdf10-161b-4a88-8e4e-9aa7e12266eb" providerId="ADAL" clId="{BAA36835-1CB8-134E-9CA7-3E2F03ACA070}" dt="2023-04-27T01:35:07.288" v="2915"/>
          <ac:spMkLst>
            <pc:docMk/>
            <pc:sldMk cId="1123852255" sldId="322"/>
            <ac:spMk id="11" creationId="{419E0D6F-71AE-D62D-BC83-DC9DA5966CC2}"/>
          </ac:spMkLst>
        </pc:spChg>
        <pc:spChg chg="add mod">
          <ac:chgData name="Dang Manh Cuong 20214949" userId="e22bdf10-161b-4a88-8e4e-9aa7e12266eb" providerId="ADAL" clId="{BAA36835-1CB8-134E-9CA7-3E2F03ACA070}" dt="2023-04-27T01:36:43.151" v="2939" actId="1076"/>
          <ac:spMkLst>
            <pc:docMk/>
            <pc:sldMk cId="1123852255" sldId="322"/>
            <ac:spMk id="12" creationId="{DFFB0060-36DA-7B43-D09B-3147271EBC05}"/>
          </ac:spMkLst>
        </pc:spChg>
        <pc:grpChg chg="add del mod">
          <ac:chgData name="Dang Manh Cuong 20214949" userId="e22bdf10-161b-4a88-8e4e-9aa7e12266eb" providerId="ADAL" clId="{BAA36835-1CB8-134E-9CA7-3E2F03ACA070}" dt="2023-04-27T01:36:44.279" v="2940" actId="478"/>
          <ac:grpSpMkLst>
            <pc:docMk/>
            <pc:sldMk cId="1123852255" sldId="322"/>
            <ac:grpSpMk id="8" creationId="{7E4DFE8E-A062-E0A4-6B63-80575A9927C4}"/>
          </ac:grpSpMkLst>
        </pc:grpChg>
      </pc:sldChg>
    </pc:docChg>
  </pc:docChgLst>
  <pc:docChgLst>
    <pc:chgData name="Nguyen Minh Quang 20214775" userId="S::quang.nm214775@sis.hust.edu.vn::4b80e0d2-51ae-4274-a0d6-ff01b3de6abe" providerId="AD" clId="Web-{ED6044B3-9500-A4E1-CF26-E021B3DE3386}"/>
    <pc:docChg chg="sldOrd">
      <pc:chgData name="Nguyen Minh Quang 20214775" userId="S::quang.nm214775@sis.hust.edu.vn::4b80e0d2-51ae-4274-a0d6-ff01b3de6abe" providerId="AD" clId="Web-{ED6044B3-9500-A4E1-CF26-E021B3DE3386}" dt="2023-04-26T15:51:37.319" v="0"/>
      <pc:docMkLst>
        <pc:docMk/>
      </pc:docMkLst>
      <pc:sldChg chg="ord">
        <pc:chgData name="Nguyen Minh Quang 20214775" userId="S::quang.nm214775@sis.hust.edu.vn::4b80e0d2-51ae-4274-a0d6-ff01b3de6abe" providerId="AD" clId="Web-{ED6044B3-9500-A4E1-CF26-E021B3DE3386}" dt="2023-04-26T15:51:37.319" v="0"/>
        <pc:sldMkLst>
          <pc:docMk/>
          <pc:sldMk cId="2283584613" sldId="27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5BE84A3-3CC7-902E-B53C-A67984B5265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A139F86-C855-5B4D-9DAD-6AE1F9FAEA60}" type="datetimeFigureOut">
              <a:t>4/27/23</a:t>
            </a:fld>
            <a:endParaRPr lang="en-US"/>
          </a:p>
        </p:txBody>
      </p:sp>
    </p:spTree>
    <p:extLst>
      <p:ext uri="{BB962C8B-B14F-4D97-AF65-F5344CB8AC3E}">
        <p14:creationId xmlns:p14="http://schemas.microsoft.com/office/powerpoint/2010/main" val="3763362610"/>
      </p:ext>
    </p:extLst>
  </p:cSld>
  <p:clrMap bg1="lt1" tx1="dk1" bg2="lt2" tx2="dk2" accent1="accent1" accent2="accent2" accent3="accent3" accent4="accent4" accent5="accent5" accent6="accent6" hlink="hlink" folHlink="folHlink"/>
</p:handoutMaster>
</file>

<file path=ppt/media/image1.jp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g>
</file>

<file path=ppt/media/image2.png>
</file>

<file path=ppt/media/image3.png>
</file>

<file path=ppt/media/image4.jpe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677788-7E83-46FA-AD63-5FEC81E052A6}" type="datetimeFigureOut">
              <a:rPr lang="zh-CN" altLang="en-US" smtClean="0"/>
              <a:t>2023/4/24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7CC0F3E-62B4-489C-A384-86229AF31245}" type="slidenum">
              <a:rPr lang="zh-CN" altLang="en-US" smtClean="0"/>
              <a:t>‹#›</a:t>
            </a:fld>
            <a:endParaRPr lang="zh-CN" altLang="en-US"/>
          </a:p>
        </p:txBody>
      </p:sp>
    </p:spTree>
    <p:extLst>
      <p:ext uri="{BB962C8B-B14F-4D97-AF65-F5344CB8AC3E}">
        <p14:creationId xmlns:p14="http://schemas.microsoft.com/office/powerpoint/2010/main" val="2186314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1</a:t>
            </a:fld>
            <a:endParaRPr lang="zh-CN" altLang="en-US"/>
          </a:p>
        </p:txBody>
      </p:sp>
    </p:spTree>
    <p:extLst>
      <p:ext uri="{BB962C8B-B14F-4D97-AF65-F5344CB8AC3E}">
        <p14:creationId xmlns:p14="http://schemas.microsoft.com/office/powerpoint/2010/main" val="36016861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10</a:t>
            </a:fld>
            <a:endParaRPr lang="zh-CN" altLang="en-US"/>
          </a:p>
        </p:txBody>
      </p:sp>
    </p:spTree>
    <p:extLst>
      <p:ext uri="{BB962C8B-B14F-4D97-AF65-F5344CB8AC3E}">
        <p14:creationId xmlns:p14="http://schemas.microsoft.com/office/powerpoint/2010/main" val="226308871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11</a:t>
            </a:fld>
            <a:endParaRPr lang="zh-CN" altLang="en-US"/>
          </a:p>
        </p:txBody>
      </p:sp>
    </p:spTree>
    <p:extLst>
      <p:ext uri="{BB962C8B-B14F-4D97-AF65-F5344CB8AC3E}">
        <p14:creationId xmlns:p14="http://schemas.microsoft.com/office/powerpoint/2010/main" val="32787686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12</a:t>
            </a:fld>
            <a:endParaRPr lang="zh-CN" altLang="en-US"/>
          </a:p>
        </p:txBody>
      </p:sp>
    </p:spTree>
    <p:extLst>
      <p:ext uri="{BB962C8B-B14F-4D97-AF65-F5344CB8AC3E}">
        <p14:creationId xmlns:p14="http://schemas.microsoft.com/office/powerpoint/2010/main" val="16371669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13</a:t>
            </a:fld>
            <a:endParaRPr lang="zh-CN" altLang="en-US"/>
          </a:p>
        </p:txBody>
      </p:sp>
    </p:spTree>
    <p:extLst>
      <p:ext uri="{BB962C8B-B14F-4D97-AF65-F5344CB8AC3E}">
        <p14:creationId xmlns:p14="http://schemas.microsoft.com/office/powerpoint/2010/main" val="7680543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14</a:t>
            </a:fld>
            <a:endParaRPr lang="zh-CN" altLang="en-US"/>
          </a:p>
        </p:txBody>
      </p:sp>
    </p:spTree>
    <p:extLst>
      <p:ext uri="{BB962C8B-B14F-4D97-AF65-F5344CB8AC3E}">
        <p14:creationId xmlns:p14="http://schemas.microsoft.com/office/powerpoint/2010/main" val="40668665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15</a:t>
            </a:fld>
            <a:endParaRPr lang="zh-CN" altLang="en-US"/>
          </a:p>
        </p:txBody>
      </p:sp>
    </p:spTree>
    <p:extLst>
      <p:ext uri="{BB962C8B-B14F-4D97-AF65-F5344CB8AC3E}">
        <p14:creationId xmlns:p14="http://schemas.microsoft.com/office/powerpoint/2010/main" val="17495664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16</a:t>
            </a:fld>
            <a:endParaRPr lang="zh-CN" altLang="en-US"/>
          </a:p>
        </p:txBody>
      </p:sp>
    </p:spTree>
    <p:extLst>
      <p:ext uri="{BB962C8B-B14F-4D97-AF65-F5344CB8AC3E}">
        <p14:creationId xmlns:p14="http://schemas.microsoft.com/office/powerpoint/2010/main" val="13709817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17</a:t>
            </a:fld>
            <a:endParaRPr lang="zh-CN" altLang="en-US"/>
          </a:p>
        </p:txBody>
      </p:sp>
    </p:spTree>
    <p:extLst>
      <p:ext uri="{BB962C8B-B14F-4D97-AF65-F5344CB8AC3E}">
        <p14:creationId xmlns:p14="http://schemas.microsoft.com/office/powerpoint/2010/main" val="221903033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7CC0F3E-62B4-489C-A384-86229AF31245}" type="slidenum">
              <a:rPr lang="zh-CN" altLang="en-US" smtClean="0"/>
              <a:t>18</a:t>
            </a:fld>
            <a:endParaRPr lang="zh-CN" altLang="en-US"/>
          </a:p>
        </p:txBody>
      </p:sp>
    </p:spTree>
    <p:extLst>
      <p:ext uri="{BB962C8B-B14F-4D97-AF65-F5344CB8AC3E}">
        <p14:creationId xmlns:p14="http://schemas.microsoft.com/office/powerpoint/2010/main" val="4701252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19</a:t>
            </a:fld>
            <a:endParaRPr lang="zh-CN" altLang="en-US"/>
          </a:p>
        </p:txBody>
      </p:sp>
    </p:spTree>
    <p:extLst>
      <p:ext uri="{BB962C8B-B14F-4D97-AF65-F5344CB8AC3E}">
        <p14:creationId xmlns:p14="http://schemas.microsoft.com/office/powerpoint/2010/main" val="25933380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2</a:t>
            </a:fld>
            <a:endParaRPr lang="zh-CN" altLang="en-US"/>
          </a:p>
        </p:txBody>
      </p:sp>
    </p:spTree>
    <p:extLst>
      <p:ext uri="{BB962C8B-B14F-4D97-AF65-F5344CB8AC3E}">
        <p14:creationId xmlns:p14="http://schemas.microsoft.com/office/powerpoint/2010/main" val="355075083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20</a:t>
            </a:fld>
            <a:endParaRPr lang="zh-CN" altLang="en-US"/>
          </a:p>
        </p:txBody>
      </p:sp>
    </p:spTree>
    <p:extLst>
      <p:ext uri="{BB962C8B-B14F-4D97-AF65-F5344CB8AC3E}">
        <p14:creationId xmlns:p14="http://schemas.microsoft.com/office/powerpoint/2010/main" val="42897500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21</a:t>
            </a:fld>
            <a:endParaRPr lang="zh-CN" altLang="en-US"/>
          </a:p>
        </p:txBody>
      </p:sp>
    </p:spTree>
    <p:extLst>
      <p:ext uri="{BB962C8B-B14F-4D97-AF65-F5344CB8AC3E}">
        <p14:creationId xmlns:p14="http://schemas.microsoft.com/office/powerpoint/2010/main" val="19393436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22</a:t>
            </a:fld>
            <a:endParaRPr lang="zh-CN" altLang="en-US"/>
          </a:p>
        </p:txBody>
      </p:sp>
    </p:spTree>
    <p:extLst>
      <p:ext uri="{BB962C8B-B14F-4D97-AF65-F5344CB8AC3E}">
        <p14:creationId xmlns:p14="http://schemas.microsoft.com/office/powerpoint/2010/main" val="156145101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23</a:t>
            </a:fld>
            <a:endParaRPr lang="zh-CN" altLang="en-US"/>
          </a:p>
        </p:txBody>
      </p:sp>
    </p:spTree>
    <p:extLst>
      <p:ext uri="{BB962C8B-B14F-4D97-AF65-F5344CB8AC3E}">
        <p14:creationId xmlns:p14="http://schemas.microsoft.com/office/powerpoint/2010/main" val="277114390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24</a:t>
            </a:fld>
            <a:endParaRPr lang="zh-CN" altLang="en-US"/>
          </a:p>
        </p:txBody>
      </p:sp>
    </p:spTree>
    <p:extLst>
      <p:ext uri="{BB962C8B-B14F-4D97-AF65-F5344CB8AC3E}">
        <p14:creationId xmlns:p14="http://schemas.microsoft.com/office/powerpoint/2010/main" val="367984695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25</a:t>
            </a:fld>
            <a:endParaRPr lang="zh-CN" altLang="en-US"/>
          </a:p>
        </p:txBody>
      </p:sp>
    </p:spTree>
    <p:extLst>
      <p:ext uri="{BB962C8B-B14F-4D97-AF65-F5344CB8AC3E}">
        <p14:creationId xmlns:p14="http://schemas.microsoft.com/office/powerpoint/2010/main" val="31270773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26</a:t>
            </a:fld>
            <a:endParaRPr lang="zh-CN" altLang="en-US"/>
          </a:p>
        </p:txBody>
      </p:sp>
    </p:spTree>
    <p:extLst>
      <p:ext uri="{BB962C8B-B14F-4D97-AF65-F5344CB8AC3E}">
        <p14:creationId xmlns:p14="http://schemas.microsoft.com/office/powerpoint/2010/main" val="30480672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3</a:t>
            </a:fld>
            <a:endParaRPr lang="zh-CN" altLang="en-US"/>
          </a:p>
        </p:txBody>
      </p:sp>
    </p:spTree>
    <p:extLst>
      <p:ext uri="{BB962C8B-B14F-4D97-AF65-F5344CB8AC3E}">
        <p14:creationId xmlns:p14="http://schemas.microsoft.com/office/powerpoint/2010/main" val="40645160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4</a:t>
            </a:fld>
            <a:endParaRPr lang="zh-CN" altLang="en-US"/>
          </a:p>
        </p:txBody>
      </p:sp>
    </p:spTree>
    <p:extLst>
      <p:ext uri="{BB962C8B-B14F-4D97-AF65-F5344CB8AC3E}">
        <p14:creationId xmlns:p14="http://schemas.microsoft.com/office/powerpoint/2010/main" val="2891894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5</a:t>
            </a:fld>
            <a:endParaRPr lang="zh-CN" altLang="en-US"/>
          </a:p>
        </p:txBody>
      </p:sp>
    </p:spTree>
    <p:extLst>
      <p:ext uri="{BB962C8B-B14F-4D97-AF65-F5344CB8AC3E}">
        <p14:creationId xmlns:p14="http://schemas.microsoft.com/office/powerpoint/2010/main" val="13365268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6</a:t>
            </a:fld>
            <a:endParaRPr lang="zh-CN" altLang="en-US"/>
          </a:p>
        </p:txBody>
      </p:sp>
    </p:spTree>
    <p:extLst>
      <p:ext uri="{BB962C8B-B14F-4D97-AF65-F5344CB8AC3E}">
        <p14:creationId xmlns:p14="http://schemas.microsoft.com/office/powerpoint/2010/main" val="30202707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7</a:t>
            </a:fld>
            <a:endParaRPr lang="zh-CN" altLang="en-US"/>
          </a:p>
        </p:txBody>
      </p:sp>
    </p:spTree>
    <p:extLst>
      <p:ext uri="{BB962C8B-B14F-4D97-AF65-F5344CB8AC3E}">
        <p14:creationId xmlns:p14="http://schemas.microsoft.com/office/powerpoint/2010/main" val="31917417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8</a:t>
            </a:fld>
            <a:endParaRPr lang="zh-CN" altLang="en-US"/>
          </a:p>
        </p:txBody>
      </p:sp>
    </p:spTree>
    <p:extLst>
      <p:ext uri="{BB962C8B-B14F-4D97-AF65-F5344CB8AC3E}">
        <p14:creationId xmlns:p14="http://schemas.microsoft.com/office/powerpoint/2010/main" val="7681777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7CC0F3E-62B4-489C-A384-86229AF31245}" type="slidenum">
              <a:rPr lang="zh-CN" altLang="en-US" smtClean="0"/>
              <a:t>9</a:t>
            </a:fld>
            <a:endParaRPr lang="zh-CN" altLang="en-US"/>
          </a:p>
        </p:txBody>
      </p:sp>
    </p:spTree>
    <p:extLst>
      <p:ext uri="{BB962C8B-B14F-4D97-AF65-F5344CB8AC3E}">
        <p14:creationId xmlns:p14="http://schemas.microsoft.com/office/powerpoint/2010/main" val="9132981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www.1ppt.com/moban/"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24F5CE7D-4452-4E00-91FA-154ABE755784}" type="datetimeFigureOut">
              <a:rPr lang="zh-CN" altLang="en-US" smtClean="0"/>
              <a:t>2023/4/24</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443EE1C-084C-4D08-ACFC-DB9397C17FC0}" type="slidenum">
              <a:rPr lang="zh-CN" altLang="en-US" smtClean="0"/>
              <a:t>‹#›</a:t>
            </a:fld>
            <a:endParaRPr lang="zh-CN" altLang="en-US"/>
          </a:p>
        </p:txBody>
      </p:sp>
    </p:spTree>
    <p:extLst>
      <p:ext uri="{BB962C8B-B14F-4D97-AF65-F5344CB8AC3E}">
        <p14:creationId xmlns:p14="http://schemas.microsoft.com/office/powerpoint/2010/main" val="336022651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838200" y="1825625"/>
            <a:ext cx="10515600" cy="43513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24F5CE7D-4452-4E00-91FA-154ABE755784}" type="datetimeFigureOut">
              <a:rPr lang="zh-CN" altLang="en-US" smtClean="0"/>
              <a:t>2023/4/24</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443EE1C-084C-4D08-ACFC-DB9397C17FC0}" type="slidenum">
              <a:rPr lang="zh-CN" altLang="en-US" smtClean="0"/>
              <a:t>‹#›</a:t>
            </a:fld>
            <a:endParaRPr lang="zh-CN" altLang="en-US"/>
          </a:p>
        </p:txBody>
      </p:sp>
    </p:spTree>
    <p:extLst>
      <p:ext uri="{BB962C8B-B14F-4D97-AF65-F5344CB8AC3E}">
        <p14:creationId xmlns:p14="http://schemas.microsoft.com/office/powerpoint/2010/main" val="335183080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24F5CE7D-4452-4E00-91FA-154ABE755784}" type="datetimeFigureOut">
              <a:rPr lang="zh-CN" altLang="en-US" smtClean="0"/>
              <a:t>2023/4/24</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443EE1C-084C-4D08-ACFC-DB9397C17FC0}" type="slidenum">
              <a:rPr lang="zh-CN" altLang="en-US" smtClean="0"/>
              <a:t>‹#›</a:t>
            </a:fld>
            <a:endParaRPr lang="zh-CN" altLang="en-US"/>
          </a:p>
        </p:txBody>
      </p:sp>
    </p:spTree>
    <p:extLst>
      <p:ext uri="{BB962C8B-B14F-4D97-AF65-F5344CB8AC3E}">
        <p14:creationId xmlns:p14="http://schemas.microsoft.com/office/powerpoint/2010/main" val="292053397"/>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609600" y="1600201"/>
            <a:ext cx="10972800" cy="4525963"/>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2023/4/24</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6654054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09600" y="274639"/>
            <a:ext cx="8026400" cy="5851525"/>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609600" y="6356351"/>
            <a:ext cx="2844800" cy="365125"/>
          </a:xfrm>
          <a:prstGeom prst="rect">
            <a:avLst/>
          </a:prstGeom>
        </p:spPr>
        <p:txBody>
          <a:bodyPr/>
          <a:lstStyle/>
          <a:p>
            <a:fld id="{2E3AAC11-D570-4EA9-AFC0-30FB72BA45EB}" type="datetimeFigureOut">
              <a:rPr lang="zh-CN" altLang="en-US" smtClean="0">
                <a:solidFill>
                  <a:prstClr val="black"/>
                </a:solidFill>
              </a:rPr>
              <a:pPr/>
              <a:t>2023/4/24</a:t>
            </a:fld>
            <a:endParaRPr lang="zh-CN" altLang="en-US">
              <a:solidFill>
                <a:prstClr val="black"/>
              </a:solidFill>
            </a:endParaRPr>
          </a:p>
        </p:txBody>
      </p:sp>
      <p:sp>
        <p:nvSpPr>
          <p:cNvPr id="5" name="页脚占位符 4"/>
          <p:cNvSpPr>
            <a:spLocks noGrp="1"/>
          </p:cNvSpPr>
          <p:nvPr>
            <p:ph type="ftr" sz="quarter" idx="11"/>
          </p:nvPr>
        </p:nvSpPr>
        <p:spPr>
          <a:xfrm>
            <a:off x="4165600" y="6356351"/>
            <a:ext cx="3860800" cy="365125"/>
          </a:xfrm>
          <a:prstGeom prst="rect">
            <a:avLst/>
          </a:prstGeom>
        </p:spPr>
        <p:txBody>
          <a:bodyPr/>
          <a:lstStyle/>
          <a:p>
            <a:endParaRPr lang="zh-CN" altLang="en-US">
              <a:solidFill>
                <a:prstClr val="black"/>
              </a:solidFill>
            </a:endParaRPr>
          </a:p>
        </p:txBody>
      </p:sp>
      <p:sp>
        <p:nvSpPr>
          <p:cNvPr id="6" name="灯片编号占位符 5"/>
          <p:cNvSpPr>
            <a:spLocks noGrp="1"/>
          </p:cNvSpPr>
          <p:nvPr>
            <p:ph type="sldNum" sz="quarter" idx="12"/>
          </p:nvPr>
        </p:nvSpPr>
        <p:spPr>
          <a:xfrm>
            <a:off x="8737600" y="6356351"/>
            <a:ext cx="2844800" cy="365125"/>
          </a:xfrm>
          <a:prstGeom prst="rect">
            <a:avLst/>
          </a:prstGeom>
        </p:spPr>
        <p:txBody>
          <a:bodyPr/>
          <a:lstStyle/>
          <a:p>
            <a:fld id="{55ECCFAA-F4FB-487C-9F1E-C8836D0C3DC9}" type="slidenum">
              <a:rPr lang="zh-CN" altLang="en-US" smtClean="0">
                <a:solidFill>
                  <a:prstClr val="black"/>
                </a:solidFill>
              </a:rPr>
              <a:pPr/>
              <a:t>‹#›</a:t>
            </a:fld>
            <a:endParaRPr lang="zh-CN" altLang="en-US">
              <a:solidFill>
                <a:prstClr val="black"/>
              </a:solidFill>
            </a:endParaRPr>
          </a:p>
        </p:txBody>
      </p:sp>
    </p:spTree>
    <p:extLst>
      <p:ext uri="{BB962C8B-B14F-4D97-AF65-F5344CB8AC3E}">
        <p14:creationId xmlns:p14="http://schemas.microsoft.com/office/powerpoint/2010/main" val="371086341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705585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idx="1"/>
          </p:nvPr>
        </p:nvSpPr>
        <p:spPr>
          <a:xfrm>
            <a:off x="838200" y="1825625"/>
            <a:ext cx="10515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24F5CE7D-4452-4E00-91FA-154ABE755784}" type="datetimeFigureOut">
              <a:rPr lang="zh-CN" altLang="en-US" smtClean="0"/>
              <a:t>2023/4/24</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443EE1C-084C-4D08-ACFC-DB9397C17FC0}" type="slidenum">
              <a:rPr lang="zh-CN" altLang="en-US" smtClean="0"/>
              <a:t>‹#›</a:t>
            </a:fld>
            <a:endParaRPr lang="zh-CN" altLang="en-US"/>
          </a:p>
        </p:txBody>
      </p:sp>
    </p:spTree>
    <p:extLst>
      <p:ext uri="{BB962C8B-B14F-4D97-AF65-F5344CB8AC3E}">
        <p14:creationId xmlns:p14="http://schemas.microsoft.com/office/powerpoint/2010/main" val="2992826236"/>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a:prstGeom prst="rect">
            <a:avLst/>
          </a:prstGeo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a:xfrm>
            <a:off x="838200" y="6356350"/>
            <a:ext cx="2743200" cy="365125"/>
          </a:xfrm>
          <a:prstGeom prst="rect">
            <a:avLst/>
          </a:prstGeom>
        </p:spPr>
        <p:txBody>
          <a:bodyPr/>
          <a:lstStyle/>
          <a:p>
            <a:fld id="{24F5CE7D-4452-4E00-91FA-154ABE755784}" type="datetimeFigureOut">
              <a:rPr lang="zh-CN" altLang="en-US" smtClean="0"/>
              <a:t>2023/4/24</a:t>
            </a:fld>
            <a:endParaRPr lang="zh-CN" altLang="en-US"/>
          </a:p>
        </p:txBody>
      </p:sp>
      <p:sp>
        <p:nvSpPr>
          <p:cNvPr id="5" name="页脚占位符 4"/>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a:prstGeom prst="rect">
            <a:avLst/>
          </a:prstGeom>
        </p:spPr>
        <p:txBody>
          <a:bodyPr/>
          <a:lstStyle/>
          <a:p>
            <a:fld id="{7443EE1C-084C-4D08-ACFC-DB9397C17FC0}" type="slidenum">
              <a:rPr lang="zh-CN" altLang="en-US" smtClean="0"/>
              <a:t>‹#›</a:t>
            </a:fld>
            <a:endParaRPr lang="zh-CN" altLang="en-US"/>
          </a:p>
        </p:txBody>
      </p:sp>
    </p:spTree>
    <p:extLst>
      <p:ext uri="{BB962C8B-B14F-4D97-AF65-F5344CB8AC3E}">
        <p14:creationId xmlns:p14="http://schemas.microsoft.com/office/powerpoint/2010/main" val="70600750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24F5CE7D-4452-4E00-91FA-154ABE755784}" type="datetimeFigureOut">
              <a:rPr lang="zh-CN" altLang="en-US" smtClean="0"/>
              <a:t>2023/4/24</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443EE1C-084C-4D08-ACFC-DB9397C17FC0}" type="slidenum">
              <a:rPr lang="zh-CN" altLang="en-US" smtClean="0"/>
              <a:t>‹#›</a:t>
            </a:fld>
            <a:endParaRPr lang="zh-CN" altLang="en-US"/>
          </a:p>
        </p:txBody>
      </p:sp>
    </p:spTree>
    <p:extLst>
      <p:ext uri="{BB962C8B-B14F-4D97-AF65-F5344CB8AC3E}">
        <p14:creationId xmlns:p14="http://schemas.microsoft.com/office/powerpoint/2010/main" val="297048102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a:prstGeom prst="rect">
            <a:avLst/>
          </a:prstGeom>
        </p:spPr>
        <p:txBody>
          <a:bodyPr/>
          <a:lstStyle/>
          <a:p>
            <a:r>
              <a:rPr lang="zh-CN" altLang="en-US" dirty="0"/>
              <a:t>单击此处编辑母版标题样式</a:t>
            </a:r>
          </a:p>
        </p:txBody>
      </p:sp>
      <p:sp>
        <p:nvSpPr>
          <p:cNvPr id="3" name="文本占位符 2"/>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a:xfrm>
            <a:off x="838200" y="6356350"/>
            <a:ext cx="2743200" cy="365125"/>
          </a:xfrm>
          <a:prstGeom prst="rect">
            <a:avLst/>
          </a:prstGeom>
        </p:spPr>
        <p:txBody>
          <a:bodyPr/>
          <a:lstStyle/>
          <a:p>
            <a:fld id="{24F5CE7D-4452-4E00-91FA-154ABE755784}" type="datetimeFigureOut">
              <a:rPr lang="zh-CN" altLang="en-US" smtClean="0"/>
              <a:t>2023/4/24</a:t>
            </a:fld>
            <a:endParaRPr lang="zh-CN" altLang="en-US"/>
          </a:p>
        </p:txBody>
      </p:sp>
      <p:sp>
        <p:nvSpPr>
          <p:cNvPr id="8" name="页脚占位符 7"/>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9" name="灯片编号占位符 8"/>
          <p:cNvSpPr>
            <a:spLocks noGrp="1"/>
          </p:cNvSpPr>
          <p:nvPr>
            <p:ph type="sldNum" sz="quarter" idx="12"/>
          </p:nvPr>
        </p:nvSpPr>
        <p:spPr>
          <a:xfrm>
            <a:off x="8610600" y="6356350"/>
            <a:ext cx="2743200" cy="365125"/>
          </a:xfrm>
          <a:prstGeom prst="rect">
            <a:avLst/>
          </a:prstGeom>
        </p:spPr>
        <p:txBody>
          <a:bodyPr/>
          <a:lstStyle/>
          <a:p>
            <a:fld id="{7443EE1C-084C-4D08-ACFC-DB9397C17FC0}" type="slidenum">
              <a:rPr lang="zh-CN" altLang="en-US" smtClean="0"/>
              <a:t>‹#›</a:t>
            </a:fld>
            <a:endParaRPr lang="zh-CN" altLang="en-US"/>
          </a:p>
        </p:txBody>
      </p:sp>
      <p:sp>
        <p:nvSpPr>
          <p:cNvPr id="11" name="TextBox 10"/>
          <p:cNvSpPr txBox="1"/>
          <p:nvPr userDrawn="1"/>
        </p:nvSpPr>
        <p:spPr>
          <a:xfrm>
            <a:off x="2032396" y="6425535"/>
            <a:ext cx="1800200" cy="118430"/>
          </a:xfrm>
          <a:prstGeom prst="rect">
            <a:avLst/>
          </a:prstGeom>
          <a:noFill/>
        </p:spPr>
        <p:txBody>
          <a:bodyPr wrap="square" rtlCol="0">
            <a:spAutoFit/>
          </a:bodyPr>
          <a:lstStyle/>
          <a:p>
            <a:pPr marL="0" marR="0" lvl="0" indent="0" defTabSz="914400" eaLnBrk="1" fontAlgn="auto" latinLnBrk="0" hangingPunct="1">
              <a:lnSpc>
                <a:spcPct val="2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black"/>
                </a:solidFill>
                <a:effectLst/>
                <a:uLnTx/>
                <a:uFillTx/>
                <a:hlinkClick r:id="rId2"/>
              </a:rPr>
              <a:t>PPT</a:t>
            </a:r>
            <a:r>
              <a:rPr kumimoji="0" lang="zh-CN" altLang="en-US" sz="100" b="0" i="0" u="none" strike="noStrike" kern="0" cap="none" spc="0" normalizeH="0" baseline="0" noProof="0" dirty="0">
                <a:ln>
                  <a:noFill/>
                </a:ln>
                <a:solidFill>
                  <a:prstClr val="black"/>
                </a:solidFill>
                <a:effectLst/>
                <a:uLnTx/>
                <a:uFillTx/>
                <a:hlinkClick r:id="rId2"/>
              </a:rPr>
              <a:t>模板</a:t>
            </a:r>
            <a:r>
              <a:rPr kumimoji="0" lang="zh-CN" altLang="en-US" sz="100" b="0" i="0" u="none" strike="noStrike" kern="0" cap="none" spc="0" normalizeH="0" baseline="0" noProof="0" dirty="0">
                <a:ln>
                  <a:noFill/>
                </a:ln>
                <a:solidFill>
                  <a:prstClr val="black"/>
                </a:solidFill>
                <a:effectLst/>
                <a:uLnTx/>
                <a:uFillTx/>
              </a:rPr>
              <a:t> </a:t>
            </a:r>
            <a:r>
              <a:rPr kumimoji="0" lang="en-US" altLang="zh-CN" sz="100" b="0" i="0" u="none" strike="noStrike" kern="0" cap="none" spc="0" normalizeH="0" baseline="0" noProof="0" dirty="0">
                <a:ln>
                  <a:noFill/>
                </a:ln>
                <a:solidFill>
                  <a:prstClr val="black"/>
                </a:solidFill>
                <a:effectLst/>
                <a:uLnTx/>
                <a:uFillTx/>
              </a:rPr>
              <a:t>http://www.1ppt.com/moban/</a:t>
            </a:r>
            <a:r>
              <a:rPr kumimoji="0" lang="zh-CN" altLang="en-US" sz="100" b="0" i="0" u="none" strike="noStrike" kern="0" cap="none" spc="0" normalizeH="0" baseline="0" noProof="0" dirty="0">
                <a:ln>
                  <a:noFill/>
                </a:ln>
                <a:solidFill>
                  <a:prstClr val="black"/>
                </a:solidFill>
                <a:effectLst/>
                <a:uLnTx/>
                <a:uFillTx/>
              </a:rPr>
              <a:t> </a:t>
            </a:r>
            <a:endParaRPr kumimoji="0" lang="en-US" altLang="zh-CN" sz="100" b="0" i="0" u="none" strike="noStrike" kern="0" cap="none" spc="0" normalizeH="0" baseline="0" noProof="0" dirty="0">
              <a:ln>
                <a:noFill/>
              </a:ln>
              <a:solidFill>
                <a:prstClr val="black"/>
              </a:solidFill>
              <a:effectLst/>
              <a:uLnTx/>
              <a:uFillTx/>
            </a:endParaRPr>
          </a:p>
        </p:txBody>
      </p:sp>
    </p:spTree>
    <p:extLst>
      <p:ext uri="{BB962C8B-B14F-4D97-AF65-F5344CB8AC3E}">
        <p14:creationId xmlns:p14="http://schemas.microsoft.com/office/powerpoint/2010/main" val="1282683055"/>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a:xfrm>
            <a:off x="838200" y="6356350"/>
            <a:ext cx="2743200" cy="365125"/>
          </a:xfrm>
          <a:prstGeom prst="rect">
            <a:avLst/>
          </a:prstGeom>
        </p:spPr>
        <p:txBody>
          <a:bodyPr/>
          <a:lstStyle/>
          <a:p>
            <a:fld id="{24F5CE7D-4452-4E00-91FA-154ABE755784}" type="datetimeFigureOut">
              <a:rPr lang="zh-CN" altLang="en-US" smtClean="0"/>
              <a:t>2023/4/24</a:t>
            </a:fld>
            <a:endParaRPr lang="zh-CN" altLang="en-US"/>
          </a:p>
        </p:txBody>
      </p:sp>
      <p:sp>
        <p:nvSpPr>
          <p:cNvPr id="4" name="页脚占位符 3"/>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5" name="灯片编号占位符 4"/>
          <p:cNvSpPr>
            <a:spLocks noGrp="1"/>
          </p:cNvSpPr>
          <p:nvPr>
            <p:ph type="sldNum" sz="quarter" idx="12"/>
          </p:nvPr>
        </p:nvSpPr>
        <p:spPr>
          <a:xfrm>
            <a:off x="8610600" y="6356350"/>
            <a:ext cx="2743200" cy="365125"/>
          </a:xfrm>
          <a:prstGeom prst="rect">
            <a:avLst/>
          </a:prstGeom>
        </p:spPr>
        <p:txBody>
          <a:bodyPr/>
          <a:lstStyle/>
          <a:p>
            <a:fld id="{7443EE1C-084C-4D08-ACFC-DB9397C17FC0}" type="slidenum">
              <a:rPr lang="zh-CN" altLang="en-US" smtClean="0"/>
              <a:t>‹#›</a:t>
            </a:fld>
            <a:endParaRPr lang="zh-CN" altLang="en-US"/>
          </a:p>
        </p:txBody>
      </p:sp>
    </p:spTree>
    <p:extLst>
      <p:ext uri="{BB962C8B-B14F-4D97-AF65-F5344CB8AC3E}">
        <p14:creationId xmlns:p14="http://schemas.microsoft.com/office/powerpoint/2010/main" val="1867005742"/>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24F5CE7D-4452-4E00-91FA-154ABE755784}" type="datetimeFigureOut">
              <a:rPr lang="zh-CN" altLang="en-US" smtClean="0"/>
              <a:t>2023/4/24</a:t>
            </a:fld>
            <a:endParaRPr lang="zh-CN" altLang="en-US"/>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7443EE1C-084C-4D08-ACFC-DB9397C17FC0}" type="slidenum">
              <a:rPr lang="zh-CN" altLang="en-US" smtClean="0"/>
              <a:t>‹#›</a:t>
            </a:fld>
            <a:endParaRPr lang="zh-CN" altLang="en-US"/>
          </a:p>
        </p:txBody>
      </p:sp>
    </p:spTree>
    <p:extLst>
      <p:ext uri="{BB962C8B-B14F-4D97-AF65-F5344CB8AC3E}">
        <p14:creationId xmlns:p14="http://schemas.microsoft.com/office/powerpoint/2010/main" val="699233021"/>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24F5CE7D-4452-4E00-91FA-154ABE755784}" type="datetimeFigureOut">
              <a:rPr lang="zh-CN" altLang="en-US" smtClean="0"/>
              <a:t>2023/4/24</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443EE1C-084C-4D08-ACFC-DB9397C17FC0}" type="slidenum">
              <a:rPr lang="zh-CN" altLang="en-US" smtClean="0"/>
              <a:t>‹#›</a:t>
            </a:fld>
            <a:endParaRPr lang="zh-CN" altLang="en-US"/>
          </a:p>
        </p:txBody>
      </p:sp>
    </p:spTree>
    <p:extLst>
      <p:ext uri="{BB962C8B-B14F-4D97-AF65-F5344CB8AC3E}">
        <p14:creationId xmlns:p14="http://schemas.microsoft.com/office/powerpoint/2010/main" val="3195259094"/>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24F5CE7D-4452-4E00-91FA-154ABE755784}" type="datetimeFigureOut">
              <a:rPr lang="zh-CN" altLang="en-US" smtClean="0"/>
              <a:t>2023/4/24</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a:xfrm>
            <a:off x="8610600" y="6356350"/>
            <a:ext cx="2743200" cy="365125"/>
          </a:xfrm>
          <a:prstGeom prst="rect">
            <a:avLst/>
          </a:prstGeom>
        </p:spPr>
        <p:txBody>
          <a:bodyPr/>
          <a:lstStyle/>
          <a:p>
            <a:fld id="{7443EE1C-084C-4D08-ACFC-DB9397C17FC0}" type="slidenum">
              <a:rPr lang="zh-CN" altLang="en-US" smtClean="0"/>
              <a:t>‹#›</a:t>
            </a:fld>
            <a:endParaRPr lang="zh-CN" altLang="en-US"/>
          </a:p>
        </p:txBody>
      </p:sp>
    </p:spTree>
    <p:extLst>
      <p:ext uri="{BB962C8B-B14F-4D97-AF65-F5344CB8AC3E}">
        <p14:creationId xmlns:p14="http://schemas.microsoft.com/office/powerpoint/2010/main" val="2401658058"/>
      </p:ext>
    </p:extLst>
  </p:cSld>
  <p:clrMapOvr>
    <a:masterClrMapping/>
  </p:clrMapOvr>
  <mc:AlternateContent xmlns:mc="http://schemas.openxmlformats.org/markup-compatibility/2006" xmlns:p14="http://schemas.microsoft.com/office/powerpoint/2010/main">
    <mc:Choice Requires="p14">
      <p:transition spd="slow" p14:dur="2000" advTm="0"/>
    </mc:Choice>
    <mc:Fallback xmlns="">
      <p:transition spd="slow" advTm="0"/>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slideLayout" Target="../slideLayouts/slideLayout13.xml"/><Relationship Id="rId1" Type="http://schemas.openxmlformats.org/officeDocument/2006/relationships/slideLayout" Target="../slideLayouts/slideLayout12.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702834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2000" advTm="0"/>
    </mc:Choice>
    <mc:Fallback xmlns="">
      <p:transition spd="slow" advTm="0"/>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5348451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6.jpeg"/></Relationships>
</file>

<file path=ppt/slides/_rels/slide19.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7.xml"/><Relationship Id="rId1" Type="http://schemas.openxmlformats.org/officeDocument/2006/relationships/tags" Target="../tags/tag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2.xml"/><Relationship Id="rId5" Type="http://schemas.openxmlformats.org/officeDocument/2006/relationships/image" Target="../media/image3.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3.xml"/><Relationship Id="rId4" Type="http://schemas.openxmlformats.org/officeDocument/2006/relationships/image" Target="../media/image6.jpeg"/></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756786" y="947474"/>
            <a:ext cx="8649956" cy="4812009"/>
            <a:chOff x="1756786" y="947474"/>
            <a:chExt cx="8649956" cy="4812009"/>
          </a:xfrm>
        </p:grpSpPr>
        <p:sp>
          <p:nvSpPr>
            <p:cNvPr id="3" name="矩形 2"/>
            <p:cNvSpPr/>
            <p:nvPr/>
          </p:nvSpPr>
          <p:spPr>
            <a:xfrm>
              <a:off x="2046514" y="1215116"/>
              <a:ext cx="8360228" cy="4544367"/>
            </a:xfrm>
            <a:prstGeom prst="rect">
              <a:avLst/>
            </a:prstGeom>
            <a:pattFill prst="wdDnDiag">
              <a:fgClr>
                <a:srgbClr val="FE6835"/>
              </a:fgClr>
              <a:bgClr>
                <a:schemeClr val="bg1"/>
              </a:bgClr>
            </a:patt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矩形 4"/>
            <p:cNvSpPr/>
            <p:nvPr/>
          </p:nvSpPr>
          <p:spPr>
            <a:xfrm>
              <a:off x="1756786" y="947474"/>
              <a:ext cx="8360228" cy="4544367"/>
            </a:xfrm>
            <a:prstGeom prst="rect">
              <a:avLst/>
            </a:prstGeom>
            <a:solidFill>
              <a:srgbClr val="F8F8F8"/>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7" name="文本框 6"/>
          <p:cNvSpPr txBox="1"/>
          <p:nvPr/>
        </p:nvSpPr>
        <p:spPr>
          <a:xfrm>
            <a:off x="2442993" y="2455278"/>
            <a:ext cx="6987810" cy="1077218"/>
          </a:xfrm>
          <a:prstGeom prst="rect">
            <a:avLst/>
          </a:prstGeom>
          <a:noFill/>
        </p:spPr>
        <p:txBody>
          <a:bodyPr wrap="none" rtlCol="0">
            <a:spAutoFit/>
          </a:bodyPr>
          <a:lstStyle/>
          <a:p>
            <a:pPr algn="ctr"/>
            <a:r>
              <a:rPr lang="en-US" altLang="zh-CN" sz="6400" b="1" dirty="0">
                <a:ln w="28575">
                  <a:solidFill>
                    <a:schemeClr val="tx1">
                      <a:lumMod val="85000"/>
                      <a:lumOff val="15000"/>
                    </a:schemeClr>
                  </a:solidFill>
                </a:ln>
                <a:solidFill>
                  <a:srgbClr val="FE6835"/>
                </a:solidFill>
                <a:latin typeface="Candara" panose="020E0502030303020204" pitchFamily="34" charset="0"/>
                <a:ea typeface="方正细谭黑简体" panose="02000000000000000000" pitchFamily="2" charset="-122"/>
                <a:cs typeface="Baghdad" pitchFamily="2" charset="-78"/>
                <a:sym typeface="+mn-lt"/>
              </a:rPr>
              <a:t>Bài thảo luận nhóm</a:t>
            </a:r>
            <a:endParaRPr lang="zh-CN" altLang="en-US" sz="6400" b="1" dirty="0">
              <a:ln w="28575">
                <a:solidFill>
                  <a:schemeClr val="tx1">
                    <a:lumMod val="85000"/>
                    <a:lumOff val="15000"/>
                  </a:schemeClr>
                </a:solidFill>
              </a:ln>
              <a:solidFill>
                <a:srgbClr val="FE6835"/>
              </a:solidFill>
              <a:latin typeface="Candara" panose="020E0502030303020204" pitchFamily="34" charset="0"/>
              <a:ea typeface="方正细谭黑简体" panose="02000000000000000000" pitchFamily="2" charset="-122"/>
              <a:cs typeface="Baghdad" pitchFamily="2" charset="-78"/>
              <a:sym typeface="+mn-lt"/>
            </a:endParaRPr>
          </a:p>
        </p:txBody>
      </p:sp>
      <p:sp>
        <p:nvSpPr>
          <p:cNvPr id="8" name="文本框 7"/>
          <p:cNvSpPr txBox="1"/>
          <p:nvPr/>
        </p:nvSpPr>
        <p:spPr>
          <a:xfrm>
            <a:off x="2046514" y="1504106"/>
            <a:ext cx="7780768" cy="461665"/>
          </a:xfrm>
          <a:prstGeom prst="rect">
            <a:avLst/>
          </a:prstGeom>
          <a:noFill/>
        </p:spPr>
        <p:txBody>
          <a:bodyPr wrap="square" rtlCol="0">
            <a:spAutoFit/>
          </a:bodyPr>
          <a:lstStyle/>
          <a:p>
            <a:pPr algn="ctr"/>
            <a:r>
              <a:rPr lang="en-US" altLang="zh-CN" sz="2400" b="1" dirty="0">
                <a:solidFill>
                  <a:srgbClr val="FE6835"/>
                </a:solidFill>
                <a:latin typeface="Candara" panose="020E0502030303020204" pitchFamily="34" charset="0"/>
                <a:cs typeface="Arial" panose="020B0604020202020204" pitchFamily="34" charset="0"/>
                <a:sym typeface="+mn-lt"/>
              </a:rPr>
              <a:t>Nhóm SBA trân trọng giới thiệu:</a:t>
            </a:r>
            <a:endParaRPr lang="zh-CN" altLang="en-US" sz="2400" b="1" dirty="0">
              <a:solidFill>
                <a:srgbClr val="FE6835"/>
              </a:solidFill>
              <a:latin typeface="Candara" panose="020E0502030303020204" pitchFamily="34" charset="0"/>
              <a:cs typeface="Arial" panose="020B0604020202020204" pitchFamily="34" charset="0"/>
              <a:sym typeface="+mn-lt"/>
            </a:endParaRPr>
          </a:p>
        </p:txBody>
      </p:sp>
      <p:sp>
        <p:nvSpPr>
          <p:cNvPr id="10" name="矩形 9"/>
          <p:cNvSpPr/>
          <p:nvPr/>
        </p:nvSpPr>
        <p:spPr>
          <a:xfrm>
            <a:off x="2324931" y="4171467"/>
            <a:ext cx="838200" cy="347407"/>
          </a:xfrm>
          <a:prstGeom prst="rect">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 name="TextBox 1">
            <a:extLst>
              <a:ext uri="{FF2B5EF4-FFF2-40B4-BE49-F238E27FC236}">
                <a16:creationId xmlns:a16="http://schemas.microsoft.com/office/drawing/2014/main" id="{281C6C47-83F3-DB0B-FA2C-4FCBF32CA677}"/>
              </a:ext>
            </a:extLst>
          </p:cNvPr>
          <p:cNvSpPr txBox="1"/>
          <p:nvPr/>
        </p:nvSpPr>
        <p:spPr>
          <a:xfrm>
            <a:off x="2324932" y="4160504"/>
            <a:ext cx="850394" cy="369332"/>
          </a:xfrm>
          <a:prstGeom prst="rect">
            <a:avLst/>
          </a:prstGeom>
          <a:noFill/>
        </p:spPr>
        <p:txBody>
          <a:bodyPr wrap="square" rtlCol="0">
            <a:spAutoFit/>
          </a:bodyPr>
          <a:lstStyle/>
          <a:p>
            <a:r>
              <a:rPr lang="en-US">
                <a:solidFill>
                  <a:schemeClr val="bg1"/>
                </a:solidFill>
                <a:latin typeface="Candara" panose="020E0502030303020204" pitchFamily="34" charset="0"/>
              </a:rPr>
              <a:t>Chủ đề</a:t>
            </a:r>
          </a:p>
        </p:txBody>
      </p:sp>
      <p:sp>
        <p:nvSpPr>
          <p:cNvPr id="11" name="TextBox 10">
            <a:extLst>
              <a:ext uri="{FF2B5EF4-FFF2-40B4-BE49-F238E27FC236}">
                <a16:creationId xmlns:a16="http://schemas.microsoft.com/office/drawing/2014/main" id="{B5F51AAA-66D1-CC4C-582D-0DA533DFC7F1}"/>
              </a:ext>
            </a:extLst>
          </p:cNvPr>
          <p:cNvSpPr txBox="1"/>
          <p:nvPr/>
        </p:nvSpPr>
        <p:spPr>
          <a:xfrm>
            <a:off x="3254827" y="4022004"/>
            <a:ext cx="6175975" cy="646331"/>
          </a:xfrm>
          <a:prstGeom prst="rect">
            <a:avLst/>
          </a:prstGeom>
          <a:noFill/>
        </p:spPr>
        <p:txBody>
          <a:bodyPr wrap="square" rtlCol="0">
            <a:spAutoFit/>
          </a:bodyPr>
          <a:lstStyle/>
          <a:p>
            <a:pPr algn="ctr"/>
            <a:r>
              <a:rPr lang="en-US">
                <a:latin typeface="Candara" panose="020E0502030303020204" pitchFamily="34" charset="0"/>
              </a:rPr>
              <a:t>Vận dụng quy luật cảm giác/tri giác để giải thích cách trang trí, sắp xếp hàng hóa trong siêu thị, cửa hàng tiện lợi. </a:t>
            </a:r>
          </a:p>
        </p:txBody>
      </p:sp>
    </p:spTree>
    <p:extLst>
      <p:ext uri="{BB962C8B-B14F-4D97-AF65-F5344CB8AC3E}">
        <p14:creationId xmlns:p14="http://schemas.microsoft.com/office/powerpoint/2010/main" val="17602970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7"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50" y="614674"/>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矩形 16"/>
          <p:cNvSpPr/>
          <p:nvPr/>
        </p:nvSpPr>
        <p:spPr>
          <a:xfrm>
            <a:off x="6287742" y="1777567"/>
            <a:ext cx="5073677" cy="2126864"/>
          </a:xfrm>
          <a:prstGeom prst="rect">
            <a:avLst/>
          </a:prstGeom>
        </p:spPr>
        <p:txBody>
          <a:bodyPr wrap="square">
            <a:spAutoFit/>
          </a:bodyPr>
          <a:lstStyle/>
          <a:p>
            <a:pPr marL="285750" indent="-285750">
              <a:lnSpc>
                <a:spcPct val="150000"/>
              </a:lnSpc>
              <a:buFontTx/>
              <a:buChar char="-"/>
            </a:pPr>
            <a:r>
              <a:rPr lang="en-US" altLang="zh-CN" dirty="0">
                <a:solidFill>
                  <a:schemeClr val="tx1">
                    <a:lumMod val="85000"/>
                    <a:lumOff val="15000"/>
                  </a:schemeClr>
                </a:solidFill>
                <a:latin typeface="Candara" panose="020E0502030303020204" pitchFamily="34" charset="0"/>
                <a:cs typeface="Arial" panose="020B0604020202020204" pitchFamily="34" charset="0"/>
                <a:sym typeface="+mn-lt"/>
              </a:rPr>
              <a:t>Chiến thuật đặt giá 99k – 199k ... tận dụng ngưỡng sai biệt cảm giác của khách hàng khiến khách hàng cảm thấy rẻ.</a:t>
            </a:r>
          </a:p>
          <a:p>
            <a:pPr marL="285750" indent="-285750">
              <a:lnSpc>
                <a:spcPct val="150000"/>
              </a:lnSpc>
              <a:buFontTx/>
              <a:buChar char="-"/>
            </a:pPr>
            <a:r>
              <a:rPr lang="en-US" altLang="zh-CN" dirty="0">
                <a:solidFill>
                  <a:schemeClr val="tx1">
                    <a:lumMod val="85000"/>
                    <a:lumOff val="15000"/>
                  </a:schemeClr>
                </a:solidFill>
                <a:latin typeface="Candara" panose="020E0502030303020204" pitchFamily="34" charset="0"/>
                <a:cs typeface="Arial" panose="020B0604020202020204" pitchFamily="34" charset="0"/>
                <a:sym typeface="+mn-lt"/>
              </a:rPr>
              <a:t>Các chỉ dẫn đến các khu hàng hóa được in nổi bật với cỡ chữ lớn, dễ nhìn.</a:t>
            </a:r>
          </a:p>
        </p:txBody>
      </p:sp>
      <p:sp>
        <p:nvSpPr>
          <p:cNvPr id="18" name="矩形 17"/>
          <p:cNvSpPr/>
          <p:nvPr/>
        </p:nvSpPr>
        <p:spPr>
          <a:xfrm>
            <a:off x="6095999" y="1245883"/>
            <a:ext cx="4132157" cy="400110"/>
          </a:xfrm>
          <a:prstGeom prst="rect">
            <a:avLst/>
          </a:prstGeom>
        </p:spPr>
        <p:txBody>
          <a:bodyPr wrap="none">
            <a:spAutoFit/>
          </a:bodyPr>
          <a:lstStyle/>
          <a:p>
            <a:r>
              <a:rPr lang="en-US" altLang="zh-CN" sz="2000" b="1" dirty="0">
                <a:solidFill>
                  <a:schemeClr val="tx1">
                    <a:lumMod val="85000"/>
                    <a:lumOff val="15000"/>
                  </a:schemeClr>
                </a:solidFill>
                <a:latin typeface="Candara" panose="020E0502030303020204" pitchFamily="34" charset="0"/>
                <a:cs typeface="Arial" panose="020B0604020202020204" pitchFamily="34" charset="0"/>
                <a:sym typeface="+mn-lt"/>
              </a:rPr>
              <a:t>Vận dụng quy </a:t>
            </a:r>
            <a:r>
              <a:rPr lang="en-US" altLang="zh-CN" sz="2000" b="1" dirty="0" err="1">
                <a:solidFill>
                  <a:schemeClr val="tx1">
                    <a:lumMod val="85000"/>
                    <a:lumOff val="15000"/>
                  </a:schemeClr>
                </a:solidFill>
                <a:latin typeface="Candara" panose="020E0502030303020204" pitchFamily="34" charset="0"/>
                <a:cs typeface="Arial" panose="020B0604020202020204" pitchFamily="34" charset="0"/>
                <a:sym typeface="+mn-lt"/>
              </a:rPr>
              <a:t>luật</a:t>
            </a:r>
            <a:r>
              <a:rPr lang="en-US" altLang="zh-CN" sz="2000" b="1" dirty="0">
                <a:solidFill>
                  <a:schemeClr val="tx1">
                    <a:lumMod val="85000"/>
                    <a:lumOff val="15000"/>
                  </a:schemeClr>
                </a:solidFill>
                <a:latin typeface="Candara" panose="020E0502030303020204" pitchFamily="34" charset="0"/>
                <a:cs typeface="Arial" panose="020B0604020202020204" pitchFamily="34" charset="0"/>
                <a:sym typeface="+mn-lt"/>
              </a:rPr>
              <a:t> </a:t>
            </a:r>
            <a:r>
              <a:rPr lang="en-US" altLang="zh-CN" sz="2000" b="1" dirty="0" err="1">
                <a:solidFill>
                  <a:schemeClr val="tx1">
                    <a:lumMod val="85000"/>
                    <a:lumOff val="15000"/>
                  </a:schemeClr>
                </a:solidFill>
                <a:latin typeface="Candara" panose="020E0502030303020204" pitchFamily="34" charset="0"/>
                <a:cs typeface="Arial" panose="020B0604020202020204" pitchFamily="34" charset="0"/>
                <a:sym typeface="+mn-lt"/>
              </a:rPr>
              <a:t>ngưỡng</a:t>
            </a:r>
            <a:r>
              <a:rPr lang="en-US" altLang="zh-CN" sz="2000" b="1" dirty="0">
                <a:solidFill>
                  <a:schemeClr val="tx1">
                    <a:lumMod val="85000"/>
                    <a:lumOff val="15000"/>
                  </a:schemeClr>
                </a:solidFill>
                <a:latin typeface="Candara" panose="020E0502030303020204" pitchFamily="34" charset="0"/>
                <a:cs typeface="Arial" panose="020B0604020202020204" pitchFamily="34" charset="0"/>
                <a:sym typeface="+mn-lt"/>
              </a:rPr>
              <a:t> </a:t>
            </a:r>
            <a:r>
              <a:rPr lang="en-US" altLang="zh-CN" sz="2000" b="1" dirty="0" err="1">
                <a:solidFill>
                  <a:schemeClr val="tx1">
                    <a:lumMod val="85000"/>
                    <a:lumOff val="15000"/>
                  </a:schemeClr>
                </a:solidFill>
                <a:latin typeface="Candara" panose="020E0502030303020204" pitchFamily="34" charset="0"/>
                <a:cs typeface="Arial" panose="020B0604020202020204" pitchFamily="34" charset="0"/>
                <a:sym typeface="+mn-lt"/>
              </a:rPr>
              <a:t>cảm</a:t>
            </a:r>
            <a:r>
              <a:rPr lang="en-US" altLang="zh-CN" sz="2000" b="1" dirty="0">
                <a:solidFill>
                  <a:schemeClr val="tx1">
                    <a:lumMod val="85000"/>
                    <a:lumOff val="15000"/>
                  </a:schemeClr>
                </a:solidFill>
                <a:latin typeface="Candara" panose="020E0502030303020204" pitchFamily="34" charset="0"/>
                <a:cs typeface="Arial" panose="020B0604020202020204" pitchFamily="34" charset="0"/>
                <a:sym typeface="+mn-lt"/>
              </a:rPr>
              <a:t> </a:t>
            </a:r>
            <a:r>
              <a:rPr lang="en-US" altLang="zh-CN" sz="2000" b="1" dirty="0" err="1">
                <a:solidFill>
                  <a:schemeClr val="tx1">
                    <a:lumMod val="85000"/>
                    <a:lumOff val="15000"/>
                  </a:schemeClr>
                </a:solidFill>
                <a:latin typeface="Candara" panose="020E0502030303020204" pitchFamily="34" charset="0"/>
                <a:cs typeface="Arial" panose="020B0604020202020204" pitchFamily="34" charset="0"/>
                <a:sym typeface="+mn-lt"/>
              </a:rPr>
              <a:t>giác</a:t>
            </a:r>
            <a:endParaRPr lang="zh-CN" altLang="en-US" sz="2000" b="1" dirty="0">
              <a:solidFill>
                <a:schemeClr val="tx1">
                  <a:lumMod val="85000"/>
                  <a:lumOff val="15000"/>
                </a:schemeClr>
              </a:solidFill>
              <a:latin typeface="Candara" panose="020E0502030303020204" pitchFamily="34" charset="0"/>
              <a:cs typeface="Arial" panose="020B0604020202020204" pitchFamily="34" charset="0"/>
              <a:sym typeface="+mn-lt"/>
            </a:endParaRPr>
          </a:p>
        </p:txBody>
      </p:sp>
      <p:sp>
        <p:nvSpPr>
          <p:cNvPr id="23" name="椭圆 22"/>
          <p:cNvSpPr/>
          <p:nvPr/>
        </p:nvSpPr>
        <p:spPr>
          <a:xfrm rot="1189116">
            <a:off x="10912759" y="172837"/>
            <a:ext cx="910772" cy="910772"/>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等腰三角形 23"/>
          <p:cNvSpPr/>
          <p:nvPr/>
        </p:nvSpPr>
        <p:spPr>
          <a:xfrm rot="12600000">
            <a:off x="632173" y="2203723"/>
            <a:ext cx="874317" cy="753723"/>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dirty="0">
              <a:solidFill>
                <a:prstClr val="white"/>
              </a:solidFill>
              <a:cs typeface="+mn-ea"/>
              <a:sym typeface="+mn-lt"/>
            </a:endParaRPr>
          </a:p>
        </p:txBody>
      </p:sp>
      <p:pic>
        <p:nvPicPr>
          <p:cNvPr id="1026" name="Picture 2" descr="Cách trưng bày hàng hóa đẹp cho siêu thị mini tăng gấp đôi doanh thu">
            <a:extLst>
              <a:ext uri="{FF2B5EF4-FFF2-40B4-BE49-F238E27FC236}">
                <a16:creationId xmlns:a16="http://schemas.microsoft.com/office/drawing/2014/main" id="{50478925-B2B4-32C7-244D-3C6A74EBC478}"/>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665849" y="1598613"/>
            <a:ext cx="4078079" cy="271620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等腰三角形 24">
            <a:extLst>
              <a:ext uri="{FF2B5EF4-FFF2-40B4-BE49-F238E27FC236}">
                <a16:creationId xmlns:a16="http://schemas.microsoft.com/office/drawing/2014/main" id="{73CEB1EE-9E0F-4959-D8B5-80E90BA251FC}"/>
              </a:ext>
            </a:extLst>
          </p:cNvPr>
          <p:cNvSpPr/>
          <p:nvPr/>
        </p:nvSpPr>
        <p:spPr>
          <a:xfrm rot="4791972">
            <a:off x="6378114" y="69663"/>
            <a:ext cx="1016277" cy="876101"/>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ndara" panose="020E0502030303020204" pitchFamily="34" charset="0"/>
              <a:cs typeface="+mn-ea"/>
              <a:sym typeface="+mn-lt"/>
            </a:endParaRPr>
          </a:p>
        </p:txBody>
      </p:sp>
      <p:sp>
        <p:nvSpPr>
          <p:cNvPr id="6" name="TextBox 5">
            <a:extLst>
              <a:ext uri="{FF2B5EF4-FFF2-40B4-BE49-F238E27FC236}">
                <a16:creationId xmlns:a16="http://schemas.microsoft.com/office/drawing/2014/main" id="{0BE9033A-C308-1857-E757-0A99F9CE524F}"/>
              </a:ext>
            </a:extLst>
          </p:cNvPr>
          <p:cNvSpPr txBox="1"/>
          <p:nvPr/>
        </p:nvSpPr>
        <p:spPr>
          <a:xfrm>
            <a:off x="873371" y="614672"/>
            <a:ext cx="5396800" cy="584775"/>
          </a:xfrm>
          <a:prstGeom prst="rect">
            <a:avLst/>
          </a:prstGeom>
          <a:noFill/>
        </p:spPr>
        <p:txBody>
          <a:bodyPr wrap="square" rtlCol="0">
            <a:spAutoFit/>
          </a:bodyPr>
          <a:lstStyle/>
          <a:p>
            <a:r>
              <a:rPr lang="en-US" sz="3200" b="1">
                <a:latin typeface="Candara" panose="020E0502030303020204" pitchFamily="34" charset="0"/>
              </a:rPr>
              <a:t>Quy luật cảm giác</a:t>
            </a:r>
          </a:p>
        </p:txBody>
      </p:sp>
    </p:spTree>
    <p:extLst>
      <p:ext uri="{BB962C8B-B14F-4D97-AF65-F5344CB8AC3E}">
        <p14:creationId xmlns:p14="http://schemas.microsoft.com/office/powerpoint/2010/main" val="14201840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7"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50" y="614674"/>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矩形 17"/>
          <p:cNvSpPr/>
          <p:nvPr/>
        </p:nvSpPr>
        <p:spPr>
          <a:xfrm>
            <a:off x="6095999" y="1245883"/>
            <a:ext cx="3277757" cy="400110"/>
          </a:xfrm>
          <a:prstGeom prst="rect">
            <a:avLst/>
          </a:prstGeom>
        </p:spPr>
        <p:txBody>
          <a:bodyPr wrap="none">
            <a:spAutoFit/>
          </a:bodyPr>
          <a:lstStyle/>
          <a:p>
            <a:r>
              <a:rPr lang="en-US" altLang="zh-CN" sz="2000" b="1" dirty="0">
                <a:solidFill>
                  <a:schemeClr val="tx1">
                    <a:lumMod val="85000"/>
                    <a:lumOff val="15000"/>
                  </a:schemeClr>
                </a:solidFill>
                <a:latin typeface="Candara" panose="020E0502030303020204" pitchFamily="34" charset="0"/>
                <a:cs typeface="Arial" panose="020B0604020202020204" pitchFamily="34" charset="0"/>
                <a:sym typeface="+mn-lt"/>
              </a:rPr>
              <a:t>Vận dụng quy </a:t>
            </a:r>
            <a:r>
              <a:rPr lang="en-US" altLang="zh-CN" sz="2000" b="1" dirty="0" err="1">
                <a:solidFill>
                  <a:schemeClr val="tx1">
                    <a:lumMod val="85000"/>
                    <a:lumOff val="15000"/>
                  </a:schemeClr>
                </a:solidFill>
                <a:latin typeface="Candara" panose="020E0502030303020204" pitchFamily="34" charset="0"/>
                <a:cs typeface="Arial" panose="020B0604020202020204" pitchFamily="34" charset="0"/>
                <a:sym typeface="+mn-lt"/>
              </a:rPr>
              <a:t>luật</a:t>
            </a:r>
            <a:r>
              <a:rPr lang="en-US" altLang="zh-CN" sz="2000" b="1" dirty="0">
                <a:solidFill>
                  <a:schemeClr val="tx1">
                    <a:lumMod val="85000"/>
                    <a:lumOff val="15000"/>
                  </a:schemeClr>
                </a:solidFill>
                <a:latin typeface="Candara" panose="020E0502030303020204" pitchFamily="34" charset="0"/>
                <a:cs typeface="Arial" panose="020B0604020202020204" pitchFamily="34" charset="0"/>
                <a:sym typeface="+mn-lt"/>
              </a:rPr>
              <a:t> </a:t>
            </a:r>
            <a:r>
              <a:rPr lang="en-US" altLang="zh-CN" sz="2000" b="1" dirty="0" err="1">
                <a:solidFill>
                  <a:schemeClr val="tx1">
                    <a:lumMod val="85000"/>
                    <a:lumOff val="15000"/>
                  </a:schemeClr>
                </a:solidFill>
                <a:latin typeface="Candara" panose="020E0502030303020204" pitchFamily="34" charset="0"/>
                <a:cs typeface="Arial" panose="020B0604020202020204" pitchFamily="34" charset="0"/>
                <a:sym typeface="+mn-lt"/>
              </a:rPr>
              <a:t>thích</a:t>
            </a:r>
            <a:r>
              <a:rPr lang="en-US" altLang="zh-CN" sz="2000" b="1" dirty="0">
                <a:solidFill>
                  <a:schemeClr val="tx1">
                    <a:lumMod val="85000"/>
                    <a:lumOff val="15000"/>
                  </a:schemeClr>
                </a:solidFill>
                <a:latin typeface="Candara" panose="020E0502030303020204" pitchFamily="34" charset="0"/>
                <a:cs typeface="Arial" panose="020B0604020202020204" pitchFamily="34" charset="0"/>
                <a:sym typeface="+mn-lt"/>
              </a:rPr>
              <a:t> </a:t>
            </a:r>
            <a:r>
              <a:rPr lang="en-US" altLang="zh-CN" sz="2000" b="1" dirty="0" err="1">
                <a:solidFill>
                  <a:schemeClr val="tx1">
                    <a:lumMod val="85000"/>
                    <a:lumOff val="15000"/>
                  </a:schemeClr>
                </a:solidFill>
                <a:latin typeface="Candara" panose="020E0502030303020204" pitchFamily="34" charset="0"/>
                <a:cs typeface="Arial" panose="020B0604020202020204" pitchFamily="34" charset="0"/>
                <a:sym typeface="+mn-lt"/>
              </a:rPr>
              <a:t>ứng</a:t>
            </a:r>
            <a:endParaRPr lang="zh-CN" altLang="en-US" sz="2000" b="1" dirty="0">
              <a:solidFill>
                <a:schemeClr val="tx1">
                  <a:lumMod val="85000"/>
                  <a:lumOff val="15000"/>
                </a:schemeClr>
              </a:solidFill>
              <a:latin typeface="Candara" panose="020E0502030303020204" pitchFamily="34" charset="0"/>
              <a:cs typeface="Arial" panose="020B0604020202020204" pitchFamily="34" charset="0"/>
              <a:sym typeface="+mn-lt"/>
            </a:endParaRPr>
          </a:p>
        </p:txBody>
      </p:sp>
      <p:sp>
        <p:nvSpPr>
          <p:cNvPr id="23" name="椭圆 22"/>
          <p:cNvSpPr/>
          <p:nvPr/>
        </p:nvSpPr>
        <p:spPr>
          <a:xfrm rot="1189116">
            <a:off x="10912759" y="172837"/>
            <a:ext cx="910772" cy="910772"/>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等腰三角形 23"/>
          <p:cNvSpPr/>
          <p:nvPr/>
        </p:nvSpPr>
        <p:spPr>
          <a:xfrm rot="12600000">
            <a:off x="632173" y="2203723"/>
            <a:ext cx="874317" cy="753723"/>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dirty="0">
              <a:solidFill>
                <a:prstClr val="white"/>
              </a:solidFill>
              <a:cs typeface="+mn-ea"/>
              <a:sym typeface="+mn-lt"/>
            </a:endParaRPr>
          </a:p>
        </p:txBody>
      </p:sp>
      <p:sp>
        <p:nvSpPr>
          <p:cNvPr id="26" name="矩形 16">
            <a:extLst>
              <a:ext uri="{FF2B5EF4-FFF2-40B4-BE49-F238E27FC236}">
                <a16:creationId xmlns:a16="http://schemas.microsoft.com/office/drawing/2014/main" id="{455A5B06-25BD-26A9-3A8B-D3E302EF2E64}"/>
              </a:ext>
            </a:extLst>
          </p:cNvPr>
          <p:cNvSpPr/>
          <p:nvPr/>
        </p:nvSpPr>
        <p:spPr>
          <a:xfrm>
            <a:off x="6140162" y="1791956"/>
            <a:ext cx="4836742" cy="2523768"/>
          </a:xfrm>
          <a:prstGeom prst="rect">
            <a:avLst/>
          </a:prstGeom>
        </p:spPr>
        <p:txBody>
          <a:bodyPr wrap="square">
            <a:spAutoFit/>
          </a:bodyPr>
          <a:lstStyle/>
          <a:p>
            <a:pPr algn="just"/>
            <a:endParaRPr lang="vi-VN" dirty="0">
              <a:latin typeface="Candara" panose="020E0502030303020204" pitchFamily="34" charset="0"/>
              <a:cs typeface="Arial" panose="020B0604020202020204" pitchFamily="34" charset="0"/>
            </a:endParaRPr>
          </a:p>
          <a:p>
            <a:pPr algn="just"/>
            <a:r>
              <a:rPr lang="vi-VN" dirty="0">
                <a:latin typeface="Candara" panose="020E0502030303020204" pitchFamily="34" charset="0"/>
                <a:cs typeface="Arial" panose="020B0604020202020204" pitchFamily="34" charset="0"/>
              </a:rPr>
              <a:t>Cửa hàng/siêu thị thường xuyên thay đổi mẫu mã, hình thức quảng cáo nhằm hạn chế hiện tượng chai sạn trong cảm xúc.</a:t>
            </a:r>
          </a:p>
          <a:p>
            <a:pPr algn="just"/>
            <a:endParaRPr lang="zh-CN" altLang="en-US" sz="1400" dirty="0">
              <a:solidFill>
                <a:schemeClr val="tx1">
                  <a:lumMod val="85000"/>
                  <a:lumOff val="15000"/>
                </a:schemeClr>
              </a:solidFill>
              <a:latin typeface="Candara" panose="020E0502030303020204" pitchFamily="34" charset="0"/>
              <a:cs typeface="Arial" panose="020B0604020202020204" pitchFamily="34" charset="0"/>
              <a:sym typeface="+mn-lt"/>
            </a:endParaRPr>
          </a:p>
          <a:p>
            <a:pPr algn="just"/>
            <a:r>
              <a:rPr lang="vi-VN" dirty="0">
                <a:latin typeface="Candara" panose="020E0502030303020204" pitchFamily="34" charset="0"/>
                <a:cs typeface="Arial" panose="020B0604020202020204" pitchFamily="34" charset="0"/>
              </a:rPr>
              <a:t>Một quảng cáo gửi đến khách hàng trong một thời gian dài, không có bất kỳ sự mới mẻ nào khiến người ta cảm thấy chán và có xu hướng tìm địa điểm mua sắm khác thay thế.</a:t>
            </a:r>
            <a:endParaRPr lang="en-US" dirty="0">
              <a:latin typeface="Candara" panose="020E0502030303020204" pitchFamily="34" charset="0"/>
              <a:cs typeface="Arial" panose="020B0604020202020204" pitchFamily="34" charset="0"/>
            </a:endParaRPr>
          </a:p>
        </p:txBody>
      </p:sp>
      <p:pic>
        <p:nvPicPr>
          <p:cNvPr id="2050" name="Picture 2" descr="Trưng Bày Sản Phẩm Trên Hệ Thống Kệ Siêu Thị | Tin tức | Navavina">
            <a:extLst>
              <a:ext uri="{FF2B5EF4-FFF2-40B4-BE49-F238E27FC236}">
                <a16:creationId xmlns:a16="http://schemas.microsoft.com/office/drawing/2014/main" id="{F631A746-0E18-FD1F-7C27-38ED1E89EB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4052" y="1851478"/>
            <a:ext cx="3352934" cy="232609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TextBox 4">
            <a:extLst>
              <a:ext uri="{FF2B5EF4-FFF2-40B4-BE49-F238E27FC236}">
                <a16:creationId xmlns:a16="http://schemas.microsoft.com/office/drawing/2014/main" id="{24AB53DE-5C1E-0022-E62A-DB8D4C7BF4B5}"/>
              </a:ext>
            </a:extLst>
          </p:cNvPr>
          <p:cNvSpPr txBox="1"/>
          <p:nvPr/>
        </p:nvSpPr>
        <p:spPr>
          <a:xfrm>
            <a:off x="873371" y="614672"/>
            <a:ext cx="5396800" cy="584775"/>
          </a:xfrm>
          <a:prstGeom prst="rect">
            <a:avLst/>
          </a:prstGeom>
          <a:noFill/>
        </p:spPr>
        <p:txBody>
          <a:bodyPr wrap="square" rtlCol="0">
            <a:spAutoFit/>
          </a:bodyPr>
          <a:lstStyle/>
          <a:p>
            <a:r>
              <a:rPr lang="en-US" sz="3200" b="1">
                <a:latin typeface="Candara" panose="020E0502030303020204" pitchFamily="34" charset="0"/>
              </a:rPr>
              <a:t>Quy luật cảm giác</a:t>
            </a:r>
          </a:p>
        </p:txBody>
      </p:sp>
    </p:spTree>
    <p:extLst>
      <p:ext uri="{BB962C8B-B14F-4D97-AF65-F5344CB8AC3E}">
        <p14:creationId xmlns:p14="http://schemas.microsoft.com/office/powerpoint/2010/main" val="8138526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700"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50" y="614674"/>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矩形 17"/>
          <p:cNvSpPr/>
          <p:nvPr/>
        </p:nvSpPr>
        <p:spPr>
          <a:xfrm>
            <a:off x="6095999" y="1245883"/>
            <a:ext cx="3943002" cy="400110"/>
          </a:xfrm>
          <a:prstGeom prst="rect">
            <a:avLst/>
          </a:prstGeom>
        </p:spPr>
        <p:txBody>
          <a:bodyPr wrap="none">
            <a:spAutoFit/>
          </a:bodyPr>
          <a:lstStyle/>
          <a:p>
            <a:r>
              <a:rPr lang="en-US" altLang="zh-CN" sz="2000" b="1" dirty="0">
                <a:solidFill>
                  <a:schemeClr val="tx1">
                    <a:lumMod val="85000"/>
                    <a:lumOff val="15000"/>
                  </a:schemeClr>
                </a:solidFill>
                <a:latin typeface="Candara" panose="020E0502030303020204" pitchFamily="34" charset="0"/>
                <a:cs typeface="Arial" panose="020B0604020202020204" pitchFamily="34" charset="0"/>
                <a:sym typeface="+mn-lt"/>
              </a:rPr>
              <a:t>Vận dụng quy </a:t>
            </a:r>
            <a:r>
              <a:rPr lang="en-US" altLang="zh-CN" sz="2000" b="1" dirty="0" err="1">
                <a:solidFill>
                  <a:schemeClr val="tx1">
                    <a:lumMod val="85000"/>
                    <a:lumOff val="15000"/>
                  </a:schemeClr>
                </a:solidFill>
                <a:latin typeface="Candara" panose="020E0502030303020204" pitchFamily="34" charset="0"/>
                <a:cs typeface="Arial" panose="020B0604020202020204" pitchFamily="34" charset="0"/>
                <a:sym typeface="+mn-lt"/>
              </a:rPr>
              <a:t>luật</a:t>
            </a:r>
            <a:r>
              <a:rPr lang="en-US" altLang="zh-CN" sz="2000" b="1" dirty="0">
                <a:solidFill>
                  <a:schemeClr val="tx1">
                    <a:lumMod val="85000"/>
                    <a:lumOff val="15000"/>
                  </a:schemeClr>
                </a:solidFill>
                <a:latin typeface="Candara" panose="020E0502030303020204" pitchFamily="34" charset="0"/>
                <a:cs typeface="Arial" panose="020B0604020202020204" pitchFamily="34" charset="0"/>
                <a:sym typeface="+mn-lt"/>
              </a:rPr>
              <a:t> </a:t>
            </a:r>
            <a:r>
              <a:rPr lang="en-US" altLang="zh-CN" sz="2000" b="1" dirty="0" err="1">
                <a:solidFill>
                  <a:schemeClr val="tx1">
                    <a:lumMod val="85000"/>
                    <a:lumOff val="15000"/>
                  </a:schemeClr>
                </a:solidFill>
                <a:latin typeface="Candara" panose="020E0502030303020204" pitchFamily="34" charset="0"/>
                <a:cs typeface="Arial" panose="020B0604020202020204" pitchFamily="34" charset="0"/>
                <a:sym typeface="+mn-lt"/>
              </a:rPr>
              <a:t>tác</a:t>
            </a:r>
            <a:r>
              <a:rPr lang="en-US" altLang="zh-CN" sz="2000" b="1" dirty="0">
                <a:solidFill>
                  <a:schemeClr val="tx1">
                    <a:lumMod val="85000"/>
                    <a:lumOff val="15000"/>
                  </a:schemeClr>
                </a:solidFill>
                <a:latin typeface="Candara" panose="020E0502030303020204" pitchFamily="34" charset="0"/>
                <a:cs typeface="Arial" panose="020B0604020202020204" pitchFamily="34" charset="0"/>
                <a:sym typeface="+mn-lt"/>
              </a:rPr>
              <a:t> </a:t>
            </a:r>
            <a:r>
              <a:rPr lang="en-US" altLang="zh-CN" sz="2000" b="1" dirty="0" err="1">
                <a:solidFill>
                  <a:schemeClr val="tx1">
                    <a:lumMod val="85000"/>
                    <a:lumOff val="15000"/>
                  </a:schemeClr>
                </a:solidFill>
                <a:latin typeface="Candara" panose="020E0502030303020204" pitchFamily="34" charset="0"/>
                <a:cs typeface="Arial" panose="020B0604020202020204" pitchFamily="34" charset="0"/>
                <a:sym typeface="+mn-lt"/>
              </a:rPr>
              <a:t>động</a:t>
            </a:r>
            <a:r>
              <a:rPr lang="en-US" altLang="zh-CN" sz="2000" b="1" dirty="0">
                <a:solidFill>
                  <a:schemeClr val="tx1">
                    <a:lumMod val="85000"/>
                    <a:lumOff val="15000"/>
                  </a:schemeClr>
                </a:solidFill>
                <a:latin typeface="Candara" panose="020E0502030303020204" pitchFamily="34" charset="0"/>
                <a:cs typeface="Arial" panose="020B0604020202020204" pitchFamily="34" charset="0"/>
                <a:sym typeface="+mn-lt"/>
              </a:rPr>
              <a:t> qua </a:t>
            </a:r>
            <a:r>
              <a:rPr lang="en-US" altLang="zh-CN" sz="2000" b="1" dirty="0" err="1">
                <a:solidFill>
                  <a:schemeClr val="tx1">
                    <a:lumMod val="85000"/>
                    <a:lumOff val="15000"/>
                  </a:schemeClr>
                </a:solidFill>
                <a:latin typeface="Candara" panose="020E0502030303020204" pitchFamily="34" charset="0"/>
                <a:cs typeface="Arial" panose="020B0604020202020204" pitchFamily="34" charset="0"/>
                <a:sym typeface="+mn-lt"/>
              </a:rPr>
              <a:t>lại</a:t>
            </a:r>
            <a:endParaRPr lang="zh-CN" altLang="en-US" sz="2000" b="1" dirty="0">
              <a:solidFill>
                <a:schemeClr val="tx1">
                  <a:lumMod val="85000"/>
                  <a:lumOff val="15000"/>
                </a:schemeClr>
              </a:solidFill>
              <a:latin typeface="Candara" panose="020E0502030303020204" pitchFamily="34" charset="0"/>
              <a:cs typeface="Arial" panose="020B0604020202020204" pitchFamily="34" charset="0"/>
              <a:sym typeface="+mn-lt"/>
            </a:endParaRPr>
          </a:p>
        </p:txBody>
      </p:sp>
      <p:sp>
        <p:nvSpPr>
          <p:cNvPr id="23" name="椭圆 22"/>
          <p:cNvSpPr/>
          <p:nvPr/>
        </p:nvSpPr>
        <p:spPr>
          <a:xfrm rot="1189116">
            <a:off x="10912759" y="172837"/>
            <a:ext cx="910772" cy="910772"/>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4" name="等腰三角形 23"/>
          <p:cNvSpPr/>
          <p:nvPr/>
        </p:nvSpPr>
        <p:spPr>
          <a:xfrm rot="12600000">
            <a:off x="632173" y="2203723"/>
            <a:ext cx="874317" cy="753723"/>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dirty="0">
              <a:solidFill>
                <a:prstClr val="white"/>
              </a:solidFill>
              <a:cs typeface="+mn-ea"/>
              <a:sym typeface="+mn-lt"/>
            </a:endParaRPr>
          </a:p>
        </p:txBody>
      </p:sp>
      <p:pic>
        <p:nvPicPr>
          <p:cNvPr id="3078" name="Picture 6" descr="10+ mẫu kệ để hoa quả, bán trái cây &amp; 5 nơi bán uy tín 2022">
            <a:extLst>
              <a:ext uri="{FF2B5EF4-FFF2-40B4-BE49-F238E27FC236}">
                <a16:creationId xmlns:a16="http://schemas.microsoft.com/office/drawing/2014/main" id="{A105A2A0-30DC-555F-08B1-F431E1C1E3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9202" y="1582500"/>
            <a:ext cx="4145036" cy="27633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TextBox 5">
            <a:extLst>
              <a:ext uri="{FF2B5EF4-FFF2-40B4-BE49-F238E27FC236}">
                <a16:creationId xmlns:a16="http://schemas.microsoft.com/office/drawing/2014/main" id="{84E0785A-5AC1-DE16-9A2F-07402FA49F94}"/>
              </a:ext>
            </a:extLst>
          </p:cNvPr>
          <p:cNvSpPr txBox="1"/>
          <p:nvPr/>
        </p:nvSpPr>
        <p:spPr>
          <a:xfrm>
            <a:off x="873371" y="614672"/>
            <a:ext cx="5396800" cy="584775"/>
          </a:xfrm>
          <a:prstGeom prst="rect">
            <a:avLst/>
          </a:prstGeom>
          <a:noFill/>
        </p:spPr>
        <p:txBody>
          <a:bodyPr wrap="square" rtlCol="0">
            <a:spAutoFit/>
          </a:bodyPr>
          <a:lstStyle/>
          <a:p>
            <a:r>
              <a:rPr lang="en-US" sz="3200" b="1">
                <a:latin typeface="Candara" panose="020E0502030303020204" pitchFamily="34" charset="0"/>
              </a:rPr>
              <a:t>Quy luật cảm giác</a:t>
            </a:r>
          </a:p>
        </p:txBody>
      </p:sp>
      <p:sp>
        <p:nvSpPr>
          <p:cNvPr id="7" name="矩形 16">
            <a:extLst>
              <a:ext uri="{FF2B5EF4-FFF2-40B4-BE49-F238E27FC236}">
                <a16:creationId xmlns:a16="http://schemas.microsoft.com/office/drawing/2014/main" id="{E72CBFD0-CFA8-C48B-3F30-96743F53F639}"/>
              </a:ext>
            </a:extLst>
          </p:cNvPr>
          <p:cNvSpPr/>
          <p:nvPr/>
        </p:nvSpPr>
        <p:spPr>
          <a:xfrm>
            <a:off x="6126888" y="2313286"/>
            <a:ext cx="4836742" cy="1711366"/>
          </a:xfrm>
          <a:prstGeom prst="rect">
            <a:avLst/>
          </a:prstGeom>
        </p:spPr>
        <p:txBody>
          <a:bodyPr wrap="square">
            <a:spAutoFit/>
          </a:bodyPr>
          <a:lstStyle/>
          <a:p>
            <a:pPr>
              <a:lnSpc>
                <a:spcPct val="150000"/>
              </a:lnSpc>
            </a:pPr>
            <a:r>
              <a:rPr lang="vi-VN" dirty="0">
                <a:latin typeface="Candara" panose="020E0502030303020204" pitchFamily="34" charset="0"/>
                <a:cs typeface="Arial" panose="020B0604020202020204" pitchFamily="34" charset="0"/>
              </a:rPr>
              <a:t>Khu rau quả - hải sản và khu bánh mì thường được xếp cạnh nhau. Bởi mùi tanh của hải sản sẽ bị triệt tiêu bởi mùi thơm của bánh mì -&gt; tạo cảm giác thoải mái cho khách.</a:t>
            </a:r>
            <a:endParaRPr lang="zh-CN" altLang="en-US" dirty="0">
              <a:solidFill>
                <a:schemeClr val="tx1">
                  <a:lumMod val="85000"/>
                  <a:lumOff val="15000"/>
                </a:schemeClr>
              </a:solidFill>
              <a:latin typeface="Candara" panose="020E0502030303020204" pitchFamily="34" charset="0"/>
              <a:cs typeface="Arial" panose="020B0604020202020204" pitchFamily="34" charset="0"/>
              <a:sym typeface="+mn-lt"/>
            </a:endParaRPr>
          </a:p>
        </p:txBody>
      </p:sp>
    </p:spTree>
    <p:extLst>
      <p:ext uri="{BB962C8B-B14F-4D97-AF65-F5344CB8AC3E}">
        <p14:creationId xmlns:p14="http://schemas.microsoft.com/office/powerpoint/2010/main" val="27701920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3" y="496733"/>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8" name="矩形 7"/>
          <p:cNvSpPr/>
          <p:nvPr/>
        </p:nvSpPr>
        <p:spPr>
          <a:xfrm>
            <a:off x="1718549" y="1743998"/>
            <a:ext cx="6381452" cy="3094400"/>
          </a:xfrm>
          <a:prstGeom prst="rect">
            <a:avLst/>
          </a:prstGeom>
          <a:solidFill>
            <a:srgbClr val="F8F8F8"/>
          </a:solidFill>
          <a:ln w="508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1378758" y="1319532"/>
            <a:ext cx="6318042" cy="3009430"/>
          </a:xfrm>
          <a:prstGeom prst="rect">
            <a:avLst/>
          </a:prstGeom>
          <a:solidFill>
            <a:srgbClr val="FE6835"/>
          </a:solidFill>
          <a:ln w="508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矩形 17"/>
          <p:cNvSpPr/>
          <p:nvPr/>
        </p:nvSpPr>
        <p:spPr>
          <a:xfrm>
            <a:off x="1626778" y="1526796"/>
            <a:ext cx="5548205" cy="2346027"/>
          </a:xfrm>
          <a:prstGeom prst="rect">
            <a:avLst/>
          </a:prstGeom>
        </p:spPr>
        <p:txBody>
          <a:bodyPr wrap="square">
            <a:spAutoFit/>
          </a:bodyPr>
          <a:lstStyle/>
          <a:p>
            <a:pPr algn="just" rtl="0" fontAlgn="base">
              <a:buFont typeface="Arial" panose="020B0604020202020204" pitchFamily="34" charset="0"/>
              <a:buChar char="•"/>
            </a:pPr>
            <a:r>
              <a:rPr lang="vi-VN" altLang="ja-JP" sz="1800" b="0" i="0" dirty="0">
                <a:solidFill>
                  <a:schemeClr val="bg1"/>
                </a:solidFill>
                <a:effectLst/>
                <a:latin typeface="Candara" panose="020E0502030303020204" pitchFamily="34" charset="0"/>
              </a:rPr>
              <a:t> Vị trí sản phẩm ở những nơi sầm uất, nhiều người qua lại: dễ tác động đến yếu tố tri giác và chú ý của người tiêu dùng. </a:t>
            </a:r>
          </a:p>
          <a:p>
            <a:pPr algn="just" rtl="0" fontAlgn="base">
              <a:buFont typeface="Arial" panose="020B0604020202020204" pitchFamily="34" charset="0"/>
              <a:buChar char="•"/>
            </a:pPr>
            <a:r>
              <a:rPr lang="vi-VN" altLang="ja-JP" sz="1800" b="0" i="0" dirty="0">
                <a:solidFill>
                  <a:schemeClr val="bg1"/>
                </a:solidFill>
                <a:effectLst/>
                <a:latin typeface="Candara" panose="020E0502030303020204" pitchFamily="34" charset="0"/>
              </a:rPr>
              <a:t> Đa dạng hàng hóa, sắp xếp đẹp mắt, thuận lợi: sự sắp đặt của cửa hàng cần phải được tính toán khiến khách hàng dễ dàng xem xét hàng hóa (nhìn, chạm,…) và cảm thấy thoải mái khi tiếp cận với người bán hàng. </a:t>
            </a:r>
          </a:p>
          <a:p>
            <a:pPr marR="0" lvl="0" algn="just">
              <a:lnSpc>
                <a:spcPct val="107000"/>
              </a:lnSpc>
              <a:spcBef>
                <a:spcPts val="0"/>
              </a:spcBef>
              <a:spcAft>
                <a:spcPts val="0"/>
              </a:spcAft>
              <a:buSzPts val="1100"/>
            </a:pPr>
            <a:r>
              <a:rPr lang="vi-VN" altLang="ja-JP" sz="2000" b="0" i="0" dirty="0">
                <a:solidFill>
                  <a:schemeClr val="bg1"/>
                </a:solidFill>
                <a:effectLst/>
                <a:latin typeface="Candara" panose="020E0502030303020204" pitchFamily="34" charset="0"/>
              </a:rPr>
              <a:t> </a:t>
            </a:r>
            <a:endParaRPr lang="en-US" sz="2000" dirty="0">
              <a:solidFill>
                <a:schemeClr val="bg1"/>
              </a:solidFill>
              <a:effectLst/>
              <a:latin typeface="Candara" panose="020E0502030303020204" pitchFamily="34" charset="0"/>
              <a:ea typeface="Calibri" panose="020F0502020204030204" pitchFamily="34" charset="0"/>
              <a:cs typeface="Arial" panose="020B0604020202020204" pitchFamily="34" charset="0"/>
            </a:endParaRPr>
          </a:p>
        </p:txBody>
      </p:sp>
      <p:sp>
        <p:nvSpPr>
          <p:cNvPr id="3" name="椭圆 2"/>
          <p:cNvSpPr/>
          <p:nvPr/>
        </p:nvSpPr>
        <p:spPr>
          <a:xfrm>
            <a:off x="241050" y="614674"/>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椭圆 13"/>
          <p:cNvSpPr/>
          <p:nvPr/>
        </p:nvSpPr>
        <p:spPr>
          <a:xfrm>
            <a:off x="10638541" y="2224893"/>
            <a:ext cx="1312415" cy="1312415"/>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椭圆 14"/>
          <p:cNvSpPr/>
          <p:nvPr/>
        </p:nvSpPr>
        <p:spPr>
          <a:xfrm>
            <a:off x="249047" y="1591061"/>
            <a:ext cx="1129711" cy="1129711"/>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等腰三角形 15"/>
          <p:cNvSpPr/>
          <p:nvPr/>
        </p:nvSpPr>
        <p:spPr>
          <a:xfrm rot="4791972">
            <a:off x="2994915" y="5117629"/>
            <a:ext cx="1032295" cy="889911"/>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等腰三角形 16"/>
          <p:cNvSpPr/>
          <p:nvPr/>
        </p:nvSpPr>
        <p:spPr>
          <a:xfrm rot="7255428">
            <a:off x="10183147" y="1515471"/>
            <a:ext cx="1318135" cy="11363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2050" name="Picture 2">
            <a:extLst>
              <a:ext uri="{FF2B5EF4-FFF2-40B4-BE49-F238E27FC236}">
                <a16:creationId xmlns:a16="http://schemas.microsoft.com/office/drawing/2014/main" id="{0FF156A4-C928-182A-4D4C-67C6B575E6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876580">
            <a:off x="7337333" y="3341999"/>
            <a:ext cx="3744868" cy="2495019"/>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BC0AB485-7823-5879-392F-BDA5DB2CB188}"/>
              </a:ext>
            </a:extLst>
          </p:cNvPr>
          <p:cNvSpPr txBox="1"/>
          <p:nvPr/>
        </p:nvSpPr>
        <p:spPr>
          <a:xfrm>
            <a:off x="873370" y="614672"/>
            <a:ext cx="6823429" cy="584775"/>
          </a:xfrm>
          <a:prstGeom prst="rect">
            <a:avLst/>
          </a:prstGeom>
          <a:noFill/>
        </p:spPr>
        <p:txBody>
          <a:bodyPr wrap="square" rtlCol="0">
            <a:spAutoFit/>
          </a:bodyPr>
          <a:lstStyle/>
          <a:p>
            <a:r>
              <a:rPr lang="en-US" sz="3200" b="1">
                <a:latin typeface="Candara" panose="020E0502030303020204" pitchFamily="34" charset="0"/>
              </a:rPr>
              <a:t>Vận dụng quy luật về tính đối tượng</a:t>
            </a:r>
          </a:p>
        </p:txBody>
      </p:sp>
    </p:spTree>
    <p:extLst>
      <p:ext uri="{BB962C8B-B14F-4D97-AF65-F5344CB8AC3E}">
        <p14:creationId xmlns:p14="http://schemas.microsoft.com/office/powerpoint/2010/main" val="9990185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8"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等腰三角形 27"/>
          <p:cNvSpPr/>
          <p:nvPr/>
        </p:nvSpPr>
        <p:spPr>
          <a:xfrm rot="8151333">
            <a:off x="11477523" y="4903805"/>
            <a:ext cx="720504" cy="6211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5" name="Picture 4" descr="A picture containing text, ceiling, indoor, scene&#10;&#10;Description automatically generated">
            <a:extLst>
              <a:ext uri="{FF2B5EF4-FFF2-40B4-BE49-F238E27FC236}">
                <a16:creationId xmlns:a16="http://schemas.microsoft.com/office/drawing/2014/main" id="{7BF6EDB9-54EF-2C56-4DA7-E93252A1D0D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56734" y="519746"/>
            <a:ext cx="4361180" cy="5818505"/>
          </a:xfrm>
          <a:prstGeom prst="rect">
            <a:avLst/>
          </a:prstGeom>
        </p:spPr>
      </p:pic>
    </p:spTree>
    <p:extLst>
      <p:ext uri="{BB962C8B-B14F-4D97-AF65-F5344CB8AC3E}">
        <p14:creationId xmlns:p14="http://schemas.microsoft.com/office/powerpoint/2010/main" val="95304481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8" y="344558"/>
            <a:ext cx="11144603" cy="6058754"/>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ndara" panose="020E0502030303020204" pitchFamily="34" charset="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ndara" panose="020E0502030303020204" pitchFamily="34" charset="0"/>
              <a:cs typeface="+mn-ea"/>
              <a:sym typeface="+mn-lt"/>
            </a:endParaRPr>
          </a:p>
        </p:txBody>
      </p:sp>
      <p:sp>
        <p:nvSpPr>
          <p:cNvPr id="28" name="等腰三角形 27"/>
          <p:cNvSpPr/>
          <p:nvPr/>
        </p:nvSpPr>
        <p:spPr>
          <a:xfrm rot="8151333">
            <a:off x="11477523" y="4903805"/>
            <a:ext cx="720504" cy="6211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ndara" panose="020E0502030303020204" pitchFamily="34" charset="0"/>
              <a:cs typeface="+mn-ea"/>
              <a:sym typeface="+mn-lt"/>
            </a:endParaRPr>
          </a:p>
        </p:txBody>
      </p:sp>
      <p:sp>
        <p:nvSpPr>
          <p:cNvPr id="27" name="TextBox 26">
            <a:extLst>
              <a:ext uri="{FF2B5EF4-FFF2-40B4-BE49-F238E27FC236}">
                <a16:creationId xmlns:a16="http://schemas.microsoft.com/office/drawing/2014/main" id="{08D4F491-2F55-49D0-8860-A105BEEB2E49}"/>
              </a:ext>
            </a:extLst>
          </p:cNvPr>
          <p:cNvSpPr txBox="1"/>
          <p:nvPr/>
        </p:nvSpPr>
        <p:spPr>
          <a:xfrm>
            <a:off x="806348" y="454688"/>
            <a:ext cx="5396800" cy="584775"/>
          </a:xfrm>
          <a:prstGeom prst="rect">
            <a:avLst/>
          </a:prstGeom>
          <a:noFill/>
        </p:spPr>
        <p:txBody>
          <a:bodyPr wrap="square" rtlCol="0">
            <a:spAutoFit/>
          </a:bodyPr>
          <a:lstStyle/>
          <a:p>
            <a:r>
              <a:rPr lang="en-US" sz="3200" b="1">
                <a:latin typeface="Candara" panose="020E0502030303020204" pitchFamily="34" charset="0"/>
              </a:rPr>
              <a:t>Quy luật về tính lựa chọn</a:t>
            </a:r>
          </a:p>
        </p:txBody>
      </p:sp>
      <p:grpSp>
        <p:nvGrpSpPr>
          <p:cNvPr id="4" name="组合 6">
            <a:extLst>
              <a:ext uri="{FF2B5EF4-FFF2-40B4-BE49-F238E27FC236}">
                <a16:creationId xmlns:a16="http://schemas.microsoft.com/office/drawing/2014/main" id="{12CBC6CD-5CFD-2597-37E3-5033A39CB1B5}"/>
              </a:ext>
            </a:extLst>
          </p:cNvPr>
          <p:cNvGrpSpPr/>
          <p:nvPr/>
        </p:nvGrpSpPr>
        <p:grpSpPr>
          <a:xfrm>
            <a:off x="892347" y="996408"/>
            <a:ext cx="3313474" cy="3078143"/>
            <a:chOff x="2865456" y="1808702"/>
            <a:chExt cx="2751573" cy="2652766"/>
          </a:xfrm>
        </p:grpSpPr>
        <p:sp>
          <p:nvSpPr>
            <p:cNvPr id="5" name="椭圆 4">
              <a:extLst>
                <a:ext uri="{FF2B5EF4-FFF2-40B4-BE49-F238E27FC236}">
                  <a16:creationId xmlns:a16="http://schemas.microsoft.com/office/drawing/2014/main" id="{BCA70914-D5C7-A492-67A6-EA2A74B55CF3}"/>
                </a:ext>
              </a:extLst>
            </p:cNvPr>
            <p:cNvSpPr/>
            <p:nvPr/>
          </p:nvSpPr>
          <p:spPr>
            <a:xfrm>
              <a:off x="3074796" y="1919235"/>
              <a:ext cx="2542233" cy="2542233"/>
            </a:xfrm>
            <a:prstGeom prst="ellipse">
              <a:avLst/>
            </a:prstGeom>
            <a:solidFill>
              <a:srgbClr val="F8F8F8"/>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椭圆 5">
              <a:extLst>
                <a:ext uri="{FF2B5EF4-FFF2-40B4-BE49-F238E27FC236}">
                  <a16:creationId xmlns:a16="http://schemas.microsoft.com/office/drawing/2014/main" id="{FC110983-346B-59D4-6E2A-B97EABFB0C2B}"/>
                </a:ext>
              </a:extLst>
            </p:cNvPr>
            <p:cNvSpPr/>
            <p:nvPr/>
          </p:nvSpPr>
          <p:spPr>
            <a:xfrm>
              <a:off x="2865456" y="1808702"/>
              <a:ext cx="2542233" cy="2542233"/>
            </a:xfrm>
            <a:prstGeom prst="ellipse">
              <a:avLst/>
            </a:prstGeom>
            <a:solidFill>
              <a:srgbClr val="FE6835"/>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7" name="组合 6">
            <a:extLst>
              <a:ext uri="{FF2B5EF4-FFF2-40B4-BE49-F238E27FC236}">
                <a16:creationId xmlns:a16="http://schemas.microsoft.com/office/drawing/2014/main" id="{41D81E34-C51B-07E7-6BFF-67FFA5D6F6DF}"/>
              </a:ext>
            </a:extLst>
          </p:cNvPr>
          <p:cNvGrpSpPr/>
          <p:nvPr/>
        </p:nvGrpSpPr>
        <p:grpSpPr>
          <a:xfrm>
            <a:off x="3517665" y="3223648"/>
            <a:ext cx="3313474" cy="3078143"/>
            <a:chOff x="2865456" y="1808702"/>
            <a:chExt cx="2751573" cy="2652766"/>
          </a:xfrm>
        </p:grpSpPr>
        <p:sp>
          <p:nvSpPr>
            <p:cNvPr id="8" name="椭圆 4">
              <a:extLst>
                <a:ext uri="{FF2B5EF4-FFF2-40B4-BE49-F238E27FC236}">
                  <a16:creationId xmlns:a16="http://schemas.microsoft.com/office/drawing/2014/main" id="{64A3A153-2D17-3F1B-A11F-022A977DAC86}"/>
                </a:ext>
              </a:extLst>
            </p:cNvPr>
            <p:cNvSpPr/>
            <p:nvPr/>
          </p:nvSpPr>
          <p:spPr>
            <a:xfrm>
              <a:off x="3074796" y="1919235"/>
              <a:ext cx="2542233" cy="2542233"/>
            </a:xfrm>
            <a:prstGeom prst="ellipse">
              <a:avLst/>
            </a:prstGeom>
            <a:solidFill>
              <a:srgbClr val="F8F8F8"/>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 name="椭圆 5">
              <a:extLst>
                <a:ext uri="{FF2B5EF4-FFF2-40B4-BE49-F238E27FC236}">
                  <a16:creationId xmlns:a16="http://schemas.microsoft.com/office/drawing/2014/main" id="{1724158E-2D08-50EC-62EE-9861ECDF65A4}"/>
                </a:ext>
              </a:extLst>
            </p:cNvPr>
            <p:cNvSpPr/>
            <p:nvPr/>
          </p:nvSpPr>
          <p:spPr>
            <a:xfrm>
              <a:off x="2865456" y="1808702"/>
              <a:ext cx="2542233" cy="2542233"/>
            </a:xfrm>
            <a:prstGeom prst="ellipse">
              <a:avLst/>
            </a:prstGeom>
            <a:solidFill>
              <a:srgbClr val="FE6835"/>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0" name="组合 6">
            <a:extLst>
              <a:ext uri="{FF2B5EF4-FFF2-40B4-BE49-F238E27FC236}">
                <a16:creationId xmlns:a16="http://schemas.microsoft.com/office/drawing/2014/main" id="{DF177814-B0FA-F21D-A4BC-CC81AD367105}"/>
              </a:ext>
            </a:extLst>
          </p:cNvPr>
          <p:cNvGrpSpPr/>
          <p:nvPr/>
        </p:nvGrpSpPr>
        <p:grpSpPr>
          <a:xfrm>
            <a:off x="5566596" y="868151"/>
            <a:ext cx="3313474" cy="3078143"/>
            <a:chOff x="2865456" y="1808702"/>
            <a:chExt cx="2751573" cy="2652766"/>
          </a:xfrm>
        </p:grpSpPr>
        <p:sp>
          <p:nvSpPr>
            <p:cNvPr id="11" name="椭圆 4">
              <a:extLst>
                <a:ext uri="{FF2B5EF4-FFF2-40B4-BE49-F238E27FC236}">
                  <a16:creationId xmlns:a16="http://schemas.microsoft.com/office/drawing/2014/main" id="{9C04EFE9-56FF-0B65-9CA1-AF7107533A7D}"/>
                </a:ext>
              </a:extLst>
            </p:cNvPr>
            <p:cNvSpPr/>
            <p:nvPr/>
          </p:nvSpPr>
          <p:spPr>
            <a:xfrm>
              <a:off x="3074796" y="1919235"/>
              <a:ext cx="2542233" cy="2542233"/>
            </a:xfrm>
            <a:prstGeom prst="ellipse">
              <a:avLst/>
            </a:prstGeom>
            <a:solidFill>
              <a:srgbClr val="F8F8F8"/>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2" name="椭圆 5">
              <a:extLst>
                <a:ext uri="{FF2B5EF4-FFF2-40B4-BE49-F238E27FC236}">
                  <a16:creationId xmlns:a16="http://schemas.microsoft.com/office/drawing/2014/main" id="{A5199E00-F189-2EEF-8E96-460319068E48}"/>
                </a:ext>
              </a:extLst>
            </p:cNvPr>
            <p:cNvSpPr/>
            <p:nvPr/>
          </p:nvSpPr>
          <p:spPr>
            <a:xfrm>
              <a:off x="2865456" y="1808702"/>
              <a:ext cx="2542233" cy="2542233"/>
            </a:xfrm>
            <a:prstGeom prst="ellipse">
              <a:avLst/>
            </a:prstGeom>
            <a:solidFill>
              <a:srgbClr val="FE6835"/>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13" name="组合 6">
            <a:extLst>
              <a:ext uri="{FF2B5EF4-FFF2-40B4-BE49-F238E27FC236}">
                <a16:creationId xmlns:a16="http://schemas.microsoft.com/office/drawing/2014/main" id="{574F88A0-B391-936B-D80C-57EF2B57A47E}"/>
              </a:ext>
            </a:extLst>
          </p:cNvPr>
          <p:cNvGrpSpPr/>
          <p:nvPr/>
        </p:nvGrpSpPr>
        <p:grpSpPr>
          <a:xfrm>
            <a:off x="7984901" y="3159520"/>
            <a:ext cx="3313474" cy="3078143"/>
            <a:chOff x="2865456" y="1808702"/>
            <a:chExt cx="2751573" cy="2652766"/>
          </a:xfrm>
        </p:grpSpPr>
        <p:sp>
          <p:nvSpPr>
            <p:cNvPr id="14" name="椭圆 4">
              <a:extLst>
                <a:ext uri="{FF2B5EF4-FFF2-40B4-BE49-F238E27FC236}">
                  <a16:creationId xmlns:a16="http://schemas.microsoft.com/office/drawing/2014/main" id="{B311D1C5-F898-EB28-AFB7-AB9DA5C02403}"/>
                </a:ext>
              </a:extLst>
            </p:cNvPr>
            <p:cNvSpPr/>
            <p:nvPr/>
          </p:nvSpPr>
          <p:spPr>
            <a:xfrm>
              <a:off x="3074796" y="1919235"/>
              <a:ext cx="2542233" cy="2542233"/>
            </a:xfrm>
            <a:prstGeom prst="ellipse">
              <a:avLst/>
            </a:prstGeom>
            <a:solidFill>
              <a:srgbClr val="F8F8F8"/>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椭圆 5">
              <a:extLst>
                <a:ext uri="{FF2B5EF4-FFF2-40B4-BE49-F238E27FC236}">
                  <a16:creationId xmlns:a16="http://schemas.microsoft.com/office/drawing/2014/main" id="{2DC2BE87-F01E-9619-AAAA-37EF611B5E55}"/>
                </a:ext>
              </a:extLst>
            </p:cNvPr>
            <p:cNvSpPr/>
            <p:nvPr/>
          </p:nvSpPr>
          <p:spPr>
            <a:xfrm>
              <a:off x="2865456" y="1808702"/>
              <a:ext cx="2542233" cy="2542233"/>
            </a:xfrm>
            <a:prstGeom prst="ellipse">
              <a:avLst/>
            </a:prstGeom>
            <a:solidFill>
              <a:srgbClr val="FE6835"/>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16" name="矩形 17">
            <a:extLst>
              <a:ext uri="{FF2B5EF4-FFF2-40B4-BE49-F238E27FC236}">
                <a16:creationId xmlns:a16="http://schemas.microsoft.com/office/drawing/2014/main" id="{D07EFDD3-612E-F7BB-4269-A402CB45675F}"/>
              </a:ext>
            </a:extLst>
          </p:cNvPr>
          <p:cNvSpPr/>
          <p:nvPr/>
        </p:nvSpPr>
        <p:spPr>
          <a:xfrm>
            <a:off x="1110062" y="1691667"/>
            <a:ext cx="2595101" cy="1815882"/>
          </a:xfrm>
          <a:prstGeom prst="rect">
            <a:avLst/>
          </a:prstGeom>
        </p:spPr>
        <p:txBody>
          <a:bodyPr wrap="square">
            <a:spAutoFit/>
          </a:bodyPr>
          <a:lstStyle/>
          <a:p>
            <a:pPr algn="ctr"/>
            <a:r>
              <a:rPr lang="vi-VN" altLang="zh-CN" sz="2800" dirty="0">
                <a:solidFill>
                  <a:schemeClr val="bg1"/>
                </a:solidFill>
                <a:latin typeface="Candara" panose="020E0502030303020204" pitchFamily="34" charset="0"/>
                <a:cs typeface="Arial" panose="020B0604020202020204" pitchFamily="34" charset="0"/>
                <a:sym typeface="+mn-lt"/>
              </a:rPr>
              <a:t>Xếp hàng hóa trong tầm mắt, tầm với người mua</a:t>
            </a:r>
            <a:endParaRPr lang="zh-CN" altLang="en-US" sz="2800" dirty="0">
              <a:solidFill>
                <a:schemeClr val="bg1"/>
              </a:solidFill>
              <a:latin typeface="Candara" panose="020E0502030303020204" pitchFamily="34" charset="0"/>
              <a:cs typeface="Arial" panose="020B0604020202020204" pitchFamily="34" charset="0"/>
              <a:sym typeface="+mn-lt"/>
            </a:endParaRPr>
          </a:p>
        </p:txBody>
      </p:sp>
      <p:sp>
        <p:nvSpPr>
          <p:cNvPr id="20" name="矩形 17">
            <a:extLst>
              <a:ext uri="{FF2B5EF4-FFF2-40B4-BE49-F238E27FC236}">
                <a16:creationId xmlns:a16="http://schemas.microsoft.com/office/drawing/2014/main" id="{84922EE3-077D-CBBD-BE4C-8D33C371D903}"/>
              </a:ext>
            </a:extLst>
          </p:cNvPr>
          <p:cNvSpPr/>
          <p:nvPr/>
        </p:nvSpPr>
        <p:spPr>
          <a:xfrm>
            <a:off x="3750806" y="4062190"/>
            <a:ext cx="2452341" cy="1384995"/>
          </a:xfrm>
          <a:prstGeom prst="rect">
            <a:avLst/>
          </a:prstGeom>
        </p:spPr>
        <p:txBody>
          <a:bodyPr wrap="square">
            <a:spAutoFit/>
          </a:bodyPr>
          <a:lstStyle/>
          <a:p>
            <a:pPr algn="ctr"/>
            <a:r>
              <a:rPr lang="vi-VN" altLang="zh-CN" sz="2800" dirty="0">
                <a:solidFill>
                  <a:schemeClr val="bg1"/>
                </a:solidFill>
                <a:latin typeface="Candara" panose="020E0502030303020204" pitchFamily="34" charset="0"/>
                <a:cs typeface="Arial" panose="020B0604020202020204" pitchFamily="34" charset="0"/>
                <a:sym typeface="+mn-lt"/>
              </a:rPr>
              <a:t>Hàng thiết yếu đặt ở trong cùng</a:t>
            </a:r>
            <a:endParaRPr lang="zh-CN" altLang="en-US" sz="2800" dirty="0">
              <a:solidFill>
                <a:schemeClr val="bg1"/>
              </a:solidFill>
              <a:latin typeface="Candara" panose="020E0502030303020204" pitchFamily="34" charset="0"/>
              <a:cs typeface="Arial" panose="020B0604020202020204" pitchFamily="34" charset="0"/>
              <a:sym typeface="+mn-lt"/>
            </a:endParaRPr>
          </a:p>
        </p:txBody>
      </p:sp>
      <p:sp>
        <p:nvSpPr>
          <p:cNvPr id="21" name="矩形 17">
            <a:extLst>
              <a:ext uri="{FF2B5EF4-FFF2-40B4-BE49-F238E27FC236}">
                <a16:creationId xmlns:a16="http://schemas.microsoft.com/office/drawing/2014/main" id="{EBB1D492-5DBE-F5DA-6CE4-D14282E8F230}"/>
              </a:ext>
            </a:extLst>
          </p:cNvPr>
          <p:cNvSpPr/>
          <p:nvPr/>
        </p:nvSpPr>
        <p:spPr>
          <a:xfrm>
            <a:off x="5683166" y="1722757"/>
            <a:ext cx="2828244" cy="1384995"/>
          </a:xfrm>
          <a:prstGeom prst="rect">
            <a:avLst/>
          </a:prstGeom>
        </p:spPr>
        <p:txBody>
          <a:bodyPr wrap="square">
            <a:spAutoFit/>
          </a:bodyPr>
          <a:lstStyle/>
          <a:p>
            <a:pPr algn="ctr"/>
            <a:r>
              <a:rPr lang="vi-VN" altLang="zh-CN" sz="2800" dirty="0">
                <a:solidFill>
                  <a:schemeClr val="bg1"/>
                </a:solidFill>
                <a:latin typeface="Candara" panose="020E0502030303020204" pitchFamily="34" charset="0"/>
                <a:cs typeface="Arial" panose="020B0604020202020204" pitchFamily="34" charset="0"/>
                <a:sym typeface="+mn-lt"/>
              </a:rPr>
              <a:t>Hàng khuyến mãi ở nơi dễ nhìn nhất</a:t>
            </a:r>
            <a:endParaRPr lang="zh-CN" altLang="en-US" sz="2800" dirty="0">
              <a:solidFill>
                <a:schemeClr val="bg1"/>
              </a:solidFill>
              <a:latin typeface="Candara" panose="020E0502030303020204" pitchFamily="34" charset="0"/>
              <a:cs typeface="Arial" panose="020B0604020202020204" pitchFamily="34" charset="0"/>
              <a:sym typeface="+mn-lt"/>
            </a:endParaRPr>
          </a:p>
        </p:txBody>
      </p:sp>
      <p:sp>
        <p:nvSpPr>
          <p:cNvPr id="22" name="矩形 17">
            <a:extLst>
              <a:ext uri="{FF2B5EF4-FFF2-40B4-BE49-F238E27FC236}">
                <a16:creationId xmlns:a16="http://schemas.microsoft.com/office/drawing/2014/main" id="{2CCF32C7-9349-13F5-0008-3443DD9BFB70}"/>
              </a:ext>
            </a:extLst>
          </p:cNvPr>
          <p:cNvSpPr/>
          <p:nvPr/>
        </p:nvSpPr>
        <p:spPr>
          <a:xfrm>
            <a:off x="8106323" y="4006093"/>
            <a:ext cx="2828244" cy="1384995"/>
          </a:xfrm>
          <a:prstGeom prst="rect">
            <a:avLst/>
          </a:prstGeom>
        </p:spPr>
        <p:txBody>
          <a:bodyPr wrap="square">
            <a:spAutoFit/>
          </a:bodyPr>
          <a:lstStyle/>
          <a:p>
            <a:pPr algn="ctr"/>
            <a:r>
              <a:rPr lang="vi-VN" altLang="zh-CN" sz="2800" dirty="0">
                <a:solidFill>
                  <a:schemeClr val="bg1"/>
                </a:solidFill>
                <a:latin typeface="Candara" panose="020E0502030303020204" pitchFamily="34" charset="0"/>
                <a:cs typeface="Arial" panose="020B0604020202020204" pitchFamily="34" charset="0"/>
                <a:sym typeface="+mn-lt"/>
              </a:rPr>
              <a:t>Hàng cao cấp có nơi trưng bày riêng</a:t>
            </a:r>
            <a:endParaRPr lang="zh-CN" altLang="en-US" sz="2800" dirty="0">
              <a:solidFill>
                <a:schemeClr val="bg1"/>
              </a:solidFill>
              <a:latin typeface="Candara" panose="020E0502030303020204" pitchFamily="34" charset="0"/>
              <a:cs typeface="Arial" panose="020B0604020202020204" pitchFamily="34" charset="0"/>
              <a:sym typeface="+mn-lt"/>
            </a:endParaRPr>
          </a:p>
        </p:txBody>
      </p:sp>
    </p:spTree>
    <p:extLst>
      <p:ext uri="{BB962C8B-B14F-4D97-AF65-F5344CB8AC3E}">
        <p14:creationId xmlns:p14="http://schemas.microsoft.com/office/powerpoint/2010/main" val="243997675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8"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等腰三角形 27"/>
          <p:cNvSpPr/>
          <p:nvPr/>
        </p:nvSpPr>
        <p:spPr>
          <a:xfrm rot="8151333">
            <a:off x="11477523" y="4903805"/>
            <a:ext cx="720504" cy="6211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6" name="Picture 5" descr="A picture containing text, indoor, floor, library&#10;&#10;Description automatically generated">
            <a:extLst>
              <a:ext uri="{FF2B5EF4-FFF2-40B4-BE49-F238E27FC236}">
                <a16:creationId xmlns:a16="http://schemas.microsoft.com/office/drawing/2014/main" id="{95B980C9-F0D0-B49B-C3CD-2D04A53AB4C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7132" y="514349"/>
            <a:ext cx="7772400" cy="5829300"/>
          </a:xfrm>
          <a:prstGeom prst="rect">
            <a:avLst/>
          </a:prstGeom>
        </p:spPr>
      </p:pic>
    </p:spTree>
    <p:extLst>
      <p:ext uri="{BB962C8B-B14F-4D97-AF65-F5344CB8AC3E}">
        <p14:creationId xmlns:p14="http://schemas.microsoft.com/office/powerpoint/2010/main" val="33450562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8"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等腰三角形 27"/>
          <p:cNvSpPr/>
          <p:nvPr/>
        </p:nvSpPr>
        <p:spPr>
          <a:xfrm rot="8151333">
            <a:off x="11477523" y="4903805"/>
            <a:ext cx="720504" cy="6211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5" name="Picture 4" descr="A picture containing text, ceiling, indoor, floor&#10;&#10;Description automatically generated">
            <a:extLst>
              <a:ext uri="{FF2B5EF4-FFF2-40B4-BE49-F238E27FC236}">
                <a16:creationId xmlns:a16="http://schemas.microsoft.com/office/drawing/2014/main" id="{9F2534E8-DF7C-FA98-47A1-EBC7008141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5409" y="519746"/>
            <a:ext cx="4361180" cy="5818505"/>
          </a:xfrm>
          <a:prstGeom prst="rect">
            <a:avLst/>
          </a:prstGeom>
        </p:spPr>
      </p:pic>
    </p:spTree>
    <p:extLst>
      <p:ext uri="{BB962C8B-B14F-4D97-AF65-F5344CB8AC3E}">
        <p14:creationId xmlns:p14="http://schemas.microsoft.com/office/powerpoint/2010/main" val="5084172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19154" y="454687"/>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8" name="矩形 7"/>
          <p:cNvSpPr/>
          <p:nvPr/>
        </p:nvSpPr>
        <p:spPr>
          <a:xfrm>
            <a:off x="1539699" y="1633411"/>
            <a:ext cx="6834151" cy="2260183"/>
          </a:xfrm>
          <a:prstGeom prst="rect">
            <a:avLst/>
          </a:prstGeom>
          <a:solidFill>
            <a:srgbClr val="F8F8F8"/>
          </a:solidFill>
          <a:ln w="508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1449861" y="1505747"/>
            <a:ext cx="6669907" cy="2219471"/>
          </a:xfrm>
          <a:prstGeom prst="rect">
            <a:avLst/>
          </a:prstGeom>
          <a:solidFill>
            <a:schemeClr val="accent2">
              <a:lumMod val="40000"/>
              <a:lumOff val="60000"/>
            </a:schemeClr>
          </a:solidFill>
          <a:ln w="508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矩形 17"/>
          <p:cNvSpPr/>
          <p:nvPr/>
        </p:nvSpPr>
        <p:spPr>
          <a:xfrm>
            <a:off x="3643449" y="1874667"/>
            <a:ext cx="4075391" cy="967957"/>
          </a:xfrm>
          <a:prstGeom prst="rect">
            <a:avLst/>
          </a:prstGeom>
        </p:spPr>
        <p:txBody>
          <a:bodyPr wrap="square">
            <a:spAutoFit/>
          </a:bodyPr>
          <a:lstStyle/>
          <a:p>
            <a:pPr>
              <a:lnSpc>
                <a:spcPct val="150000"/>
              </a:lnSpc>
            </a:pPr>
            <a:r>
              <a:rPr lang="vi-VN" altLang="ja-JP" sz="2000" b="0" i="0" dirty="0">
                <a:solidFill>
                  <a:srgbClr val="000000"/>
                </a:solidFill>
                <a:effectLst/>
                <a:latin typeface="Candara" panose="020E0502030303020204" pitchFamily="34" charset="0"/>
              </a:rPr>
              <a:t>Sắp xếp, phân nhóm hàng hóa trước khi trưng bày</a:t>
            </a:r>
            <a:endParaRPr lang="zh-CN" altLang="en-US" sz="2000" dirty="0">
              <a:solidFill>
                <a:schemeClr val="tx1">
                  <a:lumMod val="85000"/>
                  <a:lumOff val="15000"/>
                </a:schemeClr>
              </a:solidFill>
              <a:latin typeface="Candara" panose="020E0502030303020204" pitchFamily="34" charset="0"/>
              <a:cs typeface="+mn-ea"/>
              <a:sym typeface="+mn-lt"/>
            </a:endParaRPr>
          </a:p>
        </p:txBody>
      </p:sp>
      <p:sp>
        <p:nvSpPr>
          <p:cNvPr id="3" name="椭圆 2"/>
          <p:cNvSpPr/>
          <p:nvPr/>
        </p:nvSpPr>
        <p:spPr>
          <a:xfrm>
            <a:off x="241050" y="614674"/>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椭圆 13"/>
          <p:cNvSpPr/>
          <p:nvPr/>
        </p:nvSpPr>
        <p:spPr>
          <a:xfrm>
            <a:off x="10638541" y="2224893"/>
            <a:ext cx="1312415" cy="1312415"/>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椭圆 14"/>
          <p:cNvSpPr/>
          <p:nvPr/>
        </p:nvSpPr>
        <p:spPr>
          <a:xfrm>
            <a:off x="249047" y="1591061"/>
            <a:ext cx="1129711" cy="1129711"/>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等腰三角形 15"/>
          <p:cNvSpPr/>
          <p:nvPr/>
        </p:nvSpPr>
        <p:spPr>
          <a:xfrm rot="4791972">
            <a:off x="2994915" y="5117629"/>
            <a:ext cx="1032295" cy="889911"/>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等腰三角形 16"/>
          <p:cNvSpPr/>
          <p:nvPr/>
        </p:nvSpPr>
        <p:spPr>
          <a:xfrm rot="7255428">
            <a:off x="10183147" y="1515471"/>
            <a:ext cx="1318135" cy="11363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4" name="组合 23"/>
          <p:cNvGrpSpPr/>
          <p:nvPr/>
        </p:nvGrpSpPr>
        <p:grpSpPr>
          <a:xfrm>
            <a:off x="3476232" y="3226095"/>
            <a:ext cx="6908227" cy="2528704"/>
            <a:chOff x="3944380" y="3261393"/>
            <a:chExt cx="6908227" cy="2528704"/>
          </a:xfrm>
        </p:grpSpPr>
        <p:grpSp>
          <p:nvGrpSpPr>
            <p:cNvPr id="12" name="组合 11"/>
            <p:cNvGrpSpPr/>
            <p:nvPr/>
          </p:nvGrpSpPr>
          <p:grpSpPr>
            <a:xfrm>
              <a:off x="3944380" y="3261393"/>
              <a:ext cx="6908227" cy="2528704"/>
              <a:chOff x="3752462" y="3286553"/>
              <a:chExt cx="6986191" cy="2557242"/>
            </a:xfrm>
          </p:grpSpPr>
          <p:sp>
            <p:nvSpPr>
              <p:cNvPr id="10" name="矩形 9"/>
              <p:cNvSpPr/>
              <p:nvPr/>
            </p:nvSpPr>
            <p:spPr>
              <a:xfrm>
                <a:off x="3752462" y="3558104"/>
                <a:ext cx="6911280" cy="2285691"/>
              </a:xfrm>
              <a:prstGeom prst="rect">
                <a:avLst/>
              </a:prstGeom>
              <a:solidFill>
                <a:srgbClr val="F8F8F8"/>
              </a:solidFill>
              <a:ln w="508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1" name="矩形 10"/>
              <p:cNvSpPr/>
              <p:nvPr/>
            </p:nvSpPr>
            <p:spPr>
              <a:xfrm>
                <a:off x="3993472" y="3286553"/>
                <a:ext cx="6745181" cy="2244518"/>
              </a:xfrm>
              <a:prstGeom prst="rect">
                <a:avLst/>
              </a:prstGeom>
              <a:solidFill>
                <a:schemeClr val="accent2">
                  <a:lumMod val="20000"/>
                  <a:lumOff val="80000"/>
                </a:schemeClr>
              </a:solidFill>
              <a:ln w="508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22" name="矩形 21"/>
            <p:cNvSpPr/>
            <p:nvPr/>
          </p:nvSpPr>
          <p:spPr>
            <a:xfrm>
              <a:off x="4581616" y="3490244"/>
              <a:ext cx="3311589" cy="1891287"/>
            </a:xfrm>
            <a:prstGeom prst="rect">
              <a:avLst/>
            </a:prstGeom>
          </p:spPr>
          <p:txBody>
            <a:bodyPr wrap="square">
              <a:spAutoFit/>
            </a:bodyPr>
            <a:lstStyle/>
            <a:p>
              <a:pPr>
                <a:lnSpc>
                  <a:spcPct val="150000"/>
                </a:lnSpc>
              </a:pPr>
              <a:r>
                <a:rPr lang="vi-VN" altLang="ja-JP" sz="2000" b="0" i="0" dirty="0">
                  <a:solidFill>
                    <a:srgbClr val="000000"/>
                  </a:solidFill>
                  <a:effectLst/>
                  <a:latin typeface="Candara" panose="020E0502030303020204" pitchFamily="34" charset="0"/>
                </a:rPr>
                <a:t>Bảng hiệu, quảng cáo, giới thiệu sản phẩm giúp khách hàng hiểu được công dụng của sản phẩm</a:t>
              </a:r>
              <a:endParaRPr lang="zh-CN" altLang="en-US" sz="2000" dirty="0">
                <a:solidFill>
                  <a:schemeClr val="tx1">
                    <a:lumMod val="85000"/>
                    <a:lumOff val="15000"/>
                  </a:schemeClr>
                </a:solidFill>
                <a:latin typeface="Candara" panose="020E0502030303020204" pitchFamily="34" charset="0"/>
                <a:cs typeface="Arial" panose="020B0604020202020204" pitchFamily="34" charset="0"/>
                <a:sym typeface="+mn-lt"/>
              </a:endParaRPr>
            </a:p>
          </p:txBody>
        </p:sp>
      </p:grpSp>
      <p:pic>
        <p:nvPicPr>
          <p:cNvPr id="4098" name="Picture 2" descr="phân loại hàng hóa trong kho theo nhóm sản phẩm | Faceworks">
            <a:extLst>
              <a:ext uri="{FF2B5EF4-FFF2-40B4-BE49-F238E27FC236}">
                <a16:creationId xmlns:a16="http://schemas.microsoft.com/office/drawing/2014/main" id="{0C42AAE3-C2E8-6CA6-E1FF-237C7E92E2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3768" y="1319754"/>
            <a:ext cx="2209800" cy="206692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Quảng cáo thương mại là gì? Các quảng cáo thương mại bị cấm">
            <a:extLst>
              <a:ext uri="{FF2B5EF4-FFF2-40B4-BE49-F238E27FC236}">
                <a16:creationId xmlns:a16="http://schemas.microsoft.com/office/drawing/2014/main" id="{077AB704-5783-D2D2-6E38-D4995F8C9BC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443509" y="3428999"/>
            <a:ext cx="3947674" cy="221947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C4F08DAB-5A2E-7842-2C5E-7A94F13E9CC6}"/>
              </a:ext>
            </a:extLst>
          </p:cNvPr>
          <p:cNvSpPr txBox="1"/>
          <p:nvPr/>
        </p:nvSpPr>
        <p:spPr>
          <a:xfrm>
            <a:off x="873370" y="614672"/>
            <a:ext cx="7227941" cy="584775"/>
          </a:xfrm>
          <a:prstGeom prst="rect">
            <a:avLst/>
          </a:prstGeom>
          <a:noFill/>
        </p:spPr>
        <p:txBody>
          <a:bodyPr wrap="square" rtlCol="0">
            <a:spAutoFit/>
          </a:bodyPr>
          <a:lstStyle/>
          <a:p>
            <a:r>
              <a:rPr lang="en-US" sz="3200" b="1">
                <a:latin typeface="Candara" panose="020E0502030303020204" pitchFamily="34" charset="0"/>
              </a:rPr>
              <a:t>Vận dụng quy luật về tính ý nghĩa</a:t>
            </a:r>
          </a:p>
        </p:txBody>
      </p:sp>
    </p:spTree>
    <p:extLst>
      <p:ext uri="{BB962C8B-B14F-4D97-AF65-F5344CB8AC3E}">
        <p14:creationId xmlns:p14="http://schemas.microsoft.com/office/powerpoint/2010/main" val="148063316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8"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等腰三角形 27"/>
          <p:cNvSpPr/>
          <p:nvPr/>
        </p:nvSpPr>
        <p:spPr>
          <a:xfrm rot="8151333">
            <a:off x="11477523" y="4903805"/>
            <a:ext cx="720504" cy="6211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5" name="Picture 4" descr="A picture containing text, indoor, ceiling, steel&#10;&#10;Description automatically generated">
            <a:extLst>
              <a:ext uri="{FF2B5EF4-FFF2-40B4-BE49-F238E27FC236}">
                <a16:creationId xmlns:a16="http://schemas.microsoft.com/office/drawing/2014/main" id="{6B186631-4D0D-5CA0-52CA-F93A456079D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15409" y="519746"/>
            <a:ext cx="4361180" cy="5818505"/>
          </a:xfrm>
          <a:prstGeom prst="rect">
            <a:avLst/>
          </a:prstGeom>
        </p:spPr>
      </p:pic>
    </p:spTree>
    <p:extLst>
      <p:ext uri="{BB962C8B-B14F-4D97-AF65-F5344CB8AC3E}">
        <p14:creationId xmlns:p14="http://schemas.microsoft.com/office/powerpoint/2010/main" val="28470419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861849" y="459827"/>
            <a:ext cx="10625958" cy="6025056"/>
            <a:chOff x="1756786" y="947474"/>
            <a:chExt cx="8649956" cy="4812009"/>
          </a:xfrm>
        </p:grpSpPr>
        <p:sp>
          <p:nvSpPr>
            <p:cNvPr id="3" name="矩形 2"/>
            <p:cNvSpPr/>
            <p:nvPr/>
          </p:nvSpPr>
          <p:spPr>
            <a:xfrm>
              <a:off x="2046514" y="1215116"/>
              <a:ext cx="8360228" cy="4544367"/>
            </a:xfrm>
            <a:prstGeom prst="rect">
              <a:avLst/>
            </a:prstGeom>
            <a:pattFill prst="wdDnDiag">
              <a:fgClr>
                <a:srgbClr val="FE6835"/>
              </a:fgClr>
              <a:bgClr>
                <a:schemeClr val="bg1"/>
              </a:bgClr>
            </a:patt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矩形 3"/>
            <p:cNvSpPr/>
            <p:nvPr/>
          </p:nvSpPr>
          <p:spPr>
            <a:xfrm>
              <a:off x="1756786" y="947474"/>
              <a:ext cx="8360228" cy="4544367"/>
            </a:xfrm>
            <a:prstGeom prst="rect">
              <a:avLst/>
            </a:prstGeom>
            <a:solidFill>
              <a:srgbClr val="F8F8F8"/>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grpSp>
        <p:nvGrpSpPr>
          <p:cNvPr id="7" name="组合 6"/>
          <p:cNvGrpSpPr/>
          <p:nvPr/>
        </p:nvGrpSpPr>
        <p:grpSpPr>
          <a:xfrm>
            <a:off x="2252086" y="548113"/>
            <a:ext cx="638259" cy="650019"/>
            <a:chOff x="4421276" y="1617783"/>
            <a:chExt cx="848247" cy="710390"/>
          </a:xfrm>
        </p:grpSpPr>
        <p:sp>
          <p:nvSpPr>
            <p:cNvPr id="6" name="等腰三角形 5"/>
            <p:cNvSpPr/>
            <p:nvPr/>
          </p:nvSpPr>
          <p:spPr>
            <a:xfrm>
              <a:off x="4495800" y="1661170"/>
              <a:ext cx="773723" cy="667003"/>
            </a:xfrm>
            <a:prstGeom prst="triangle">
              <a:avLst/>
            </a:prstGeom>
            <a:noFill/>
            <a:ln w="317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等腰三角形 4"/>
            <p:cNvSpPr/>
            <p:nvPr/>
          </p:nvSpPr>
          <p:spPr>
            <a:xfrm>
              <a:off x="4421276" y="1617783"/>
              <a:ext cx="773723" cy="667003"/>
            </a:xfrm>
            <a:prstGeom prst="triangl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cs typeface="+mn-ea"/>
                  <a:sym typeface="+mn-lt"/>
                </a:rPr>
                <a:t>1</a:t>
              </a:r>
              <a:endParaRPr lang="zh-CN" altLang="en-US" sz="2800" b="1">
                <a:cs typeface="+mn-ea"/>
                <a:sym typeface="+mn-lt"/>
              </a:endParaRPr>
            </a:p>
          </p:txBody>
        </p:sp>
      </p:grpSp>
      <p:sp>
        <p:nvSpPr>
          <p:cNvPr id="8" name="文本框 7"/>
          <p:cNvSpPr txBox="1"/>
          <p:nvPr/>
        </p:nvSpPr>
        <p:spPr>
          <a:xfrm>
            <a:off x="1207553" y="1158432"/>
            <a:ext cx="615553" cy="4219111"/>
          </a:xfrm>
          <a:prstGeom prst="rect">
            <a:avLst/>
          </a:prstGeom>
          <a:noFill/>
          <a:ln w="44450">
            <a:solidFill>
              <a:schemeClr val="tx1">
                <a:lumMod val="85000"/>
                <a:lumOff val="15000"/>
              </a:schemeClr>
            </a:solidFill>
          </a:ln>
        </p:spPr>
        <p:txBody>
          <a:bodyPr vert="eaVert" wrap="square" rtlCol="0">
            <a:spAutoFit/>
          </a:bodyPr>
          <a:lstStyle/>
          <a:p>
            <a:r>
              <a:rPr lang="en-US" altLang="zh-CN" sz="2800" b="1">
                <a:solidFill>
                  <a:srgbClr val="FE6835"/>
                </a:solidFill>
                <a:latin typeface="Candara" panose="020E0502030303020204" pitchFamily="34" charset="0"/>
                <a:cs typeface="+mn-ea"/>
                <a:sym typeface="+mn-lt"/>
              </a:rPr>
              <a:t>Các thành viên trong nhóm</a:t>
            </a:r>
            <a:endParaRPr lang="zh-CN" altLang="en-US" sz="2800" b="1">
              <a:solidFill>
                <a:srgbClr val="FE6835"/>
              </a:solidFill>
              <a:latin typeface="Candara" panose="020E0502030303020204" pitchFamily="34" charset="0"/>
              <a:cs typeface="+mn-ea"/>
              <a:sym typeface="+mn-lt"/>
            </a:endParaRPr>
          </a:p>
        </p:txBody>
      </p:sp>
      <p:grpSp>
        <p:nvGrpSpPr>
          <p:cNvPr id="74" name="组合 6">
            <a:extLst>
              <a:ext uri="{FF2B5EF4-FFF2-40B4-BE49-F238E27FC236}">
                <a16:creationId xmlns:a16="http://schemas.microsoft.com/office/drawing/2014/main" id="{BB04EFAA-0BC8-2AA0-A19D-83E3E0CEDB9F}"/>
              </a:ext>
            </a:extLst>
          </p:cNvPr>
          <p:cNvGrpSpPr/>
          <p:nvPr/>
        </p:nvGrpSpPr>
        <p:grpSpPr>
          <a:xfrm>
            <a:off x="2252086" y="1210499"/>
            <a:ext cx="638259" cy="650019"/>
            <a:chOff x="4421276" y="1617783"/>
            <a:chExt cx="848247" cy="710390"/>
          </a:xfrm>
        </p:grpSpPr>
        <p:sp>
          <p:nvSpPr>
            <p:cNvPr id="75" name="等腰三角形 5">
              <a:extLst>
                <a:ext uri="{FF2B5EF4-FFF2-40B4-BE49-F238E27FC236}">
                  <a16:creationId xmlns:a16="http://schemas.microsoft.com/office/drawing/2014/main" id="{CF0C538A-8049-3C56-851C-9118DA8000F1}"/>
                </a:ext>
              </a:extLst>
            </p:cNvPr>
            <p:cNvSpPr/>
            <p:nvPr/>
          </p:nvSpPr>
          <p:spPr>
            <a:xfrm>
              <a:off x="4495800" y="1661170"/>
              <a:ext cx="773723" cy="667003"/>
            </a:xfrm>
            <a:prstGeom prst="triangle">
              <a:avLst/>
            </a:prstGeom>
            <a:noFill/>
            <a:ln w="317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6" name="等腰三角形 4">
              <a:extLst>
                <a:ext uri="{FF2B5EF4-FFF2-40B4-BE49-F238E27FC236}">
                  <a16:creationId xmlns:a16="http://schemas.microsoft.com/office/drawing/2014/main" id="{927CEAD2-9483-13FF-3A7B-647EF40328EB}"/>
                </a:ext>
              </a:extLst>
            </p:cNvPr>
            <p:cNvSpPr/>
            <p:nvPr/>
          </p:nvSpPr>
          <p:spPr>
            <a:xfrm>
              <a:off x="4421276" y="1617783"/>
              <a:ext cx="773723" cy="667003"/>
            </a:xfrm>
            <a:prstGeom prst="triangl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cs typeface="+mn-ea"/>
                  <a:sym typeface="+mn-lt"/>
                </a:rPr>
                <a:t>2</a:t>
              </a:r>
              <a:endParaRPr lang="zh-CN" altLang="en-US" sz="2800" b="1">
                <a:cs typeface="+mn-ea"/>
                <a:sym typeface="+mn-lt"/>
              </a:endParaRPr>
            </a:p>
          </p:txBody>
        </p:sp>
      </p:grpSp>
      <p:grpSp>
        <p:nvGrpSpPr>
          <p:cNvPr id="77" name="组合 6">
            <a:extLst>
              <a:ext uri="{FF2B5EF4-FFF2-40B4-BE49-F238E27FC236}">
                <a16:creationId xmlns:a16="http://schemas.microsoft.com/office/drawing/2014/main" id="{92E6C64C-9018-8E8F-8427-2018A919B998}"/>
              </a:ext>
            </a:extLst>
          </p:cNvPr>
          <p:cNvGrpSpPr/>
          <p:nvPr/>
        </p:nvGrpSpPr>
        <p:grpSpPr>
          <a:xfrm>
            <a:off x="2252086" y="1900218"/>
            <a:ext cx="638259" cy="650019"/>
            <a:chOff x="4421276" y="1617783"/>
            <a:chExt cx="848247" cy="710390"/>
          </a:xfrm>
        </p:grpSpPr>
        <p:sp>
          <p:nvSpPr>
            <p:cNvPr id="78" name="等腰三角形 5">
              <a:extLst>
                <a:ext uri="{FF2B5EF4-FFF2-40B4-BE49-F238E27FC236}">
                  <a16:creationId xmlns:a16="http://schemas.microsoft.com/office/drawing/2014/main" id="{8ECFA970-6AB2-A234-0B6B-1401F0855AEE}"/>
                </a:ext>
              </a:extLst>
            </p:cNvPr>
            <p:cNvSpPr/>
            <p:nvPr/>
          </p:nvSpPr>
          <p:spPr>
            <a:xfrm>
              <a:off x="4495800" y="1661170"/>
              <a:ext cx="773723" cy="667003"/>
            </a:xfrm>
            <a:prstGeom prst="triangle">
              <a:avLst/>
            </a:prstGeom>
            <a:noFill/>
            <a:ln w="317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等腰三角形 4">
              <a:extLst>
                <a:ext uri="{FF2B5EF4-FFF2-40B4-BE49-F238E27FC236}">
                  <a16:creationId xmlns:a16="http://schemas.microsoft.com/office/drawing/2014/main" id="{CACD0E98-2DDD-99EE-2EFF-A304CE7533FB}"/>
                </a:ext>
              </a:extLst>
            </p:cNvPr>
            <p:cNvSpPr/>
            <p:nvPr/>
          </p:nvSpPr>
          <p:spPr>
            <a:xfrm>
              <a:off x="4421276" y="1617783"/>
              <a:ext cx="773723" cy="667003"/>
            </a:xfrm>
            <a:prstGeom prst="triangl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cs typeface="+mn-ea"/>
                  <a:sym typeface="+mn-lt"/>
                </a:rPr>
                <a:t>3</a:t>
              </a:r>
              <a:endParaRPr lang="zh-CN" altLang="en-US" sz="2800" b="1">
                <a:cs typeface="+mn-ea"/>
                <a:sym typeface="+mn-lt"/>
              </a:endParaRPr>
            </a:p>
          </p:txBody>
        </p:sp>
      </p:grpSp>
      <p:grpSp>
        <p:nvGrpSpPr>
          <p:cNvPr id="80" name="组合 6">
            <a:extLst>
              <a:ext uri="{FF2B5EF4-FFF2-40B4-BE49-F238E27FC236}">
                <a16:creationId xmlns:a16="http://schemas.microsoft.com/office/drawing/2014/main" id="{C4791EA4-C52D-E9A4-799A-5AD79705110A}"/>
              </a:ext>
            </a:extLst>
          </p:cNvPr>
          <p:cNvGrpSpPr/>
          <p:nvPr/>
        </p:nvGrpSpPr>
        <p:grpSpPr>
          <a:xfrm>
            <a:off x="2254360" y="2582386"/>
            <a:ext cx="638259" cy="650019"/>
            <a:chOff x="4421276" y="1617783"/>
            <a:chExt cx="848247" cy="710390"/>
          </a:xfrm>
        </p:grpSpPr>
        <p:sp>
          <p:nvSpPr>
            <p:cNvPr id="81" name="等腰三角形 5">
              <a:extLst>
                <a:ext uri="{FF2B5EF4-FFF2-40B4-BE49-F238E27FC236}">
                  <a16:creationId xmlns:a16="http://schemas.microsoft.com/office/drawing/2014/main" id="{4D2EFC13-CCF3-9183-374B-907E17260191}"/>
                </a:ext>
              </a:extLst>
            </p:cNvPr>
            <p:cNvSpPr/>
            <p:nvPr/>
          </p:nvSpPr>
          <p:spPr>
            <a:xfrm>
              <a:off x="4495800" y="1661170"/>
              <a:ext cx="773723" cy="667003"/>
            </a:xfrm>
            <a:prstGeom prst="triangle">
              <a:avLst/>
            </a:prstGeom>
            <a:noFill/>
            <a:ln w="317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2" name="等腰三角形 4">
              <a:extLst>
                <a:ext uri="{FF2B5EF4-FFF2-40B4-BE49-F238E27FC236}">
                  <a16:creationId xmlns:a16="http://schemas.microsoft.com/office/drawing/2014/main" id="{2993A90A-9E7A-09C5-58DC-4209186DAD02}"/>
                </a:ext>
              </a:extLst>
            </p:cNvPr>
            <p:cNvSpPr/>
            <p:nvPr/>
          </p:nvSpPr>
          <p:spPr>
            <a:xfrm>
              <a:off x="4421276" y="1617783"/>
              <a:ext cx="773723" cy="667003"/>
            </a:xfrm>
            <a:prstGeom prst="triangl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cs typeface="+mn-ea"/>
                  <a:sym typeface="+mn-lt"/>
                </a:rPr>
                <a:t>4</a:t>
              </a:r>
              <a:endParaRPr lang="zh-CN" altLang="en-US" sz="2800" b="1">
                <a:cs typeface="+mn-ea"/>
                <a:sym typeface="+mn-lt"/>
              </a:endParaRPr>
            </a:p>
          </p:txBody>
        </p:sp>
      </p:grpSp>
      <p:grpSp>
        <p:nvGrpSpPr>
          <p:cNvPr id="83" name="组合 6">
            <a:extLst>
              <a:ext uri="{FF2B5EF4-FFF2-40B4-BE49-F238E27FC236}">
                <a16:creationId xmlns:a16="http://schemas.microsoft.com/office/drawing/2014/main" id="{90C8E030-3776-095C-2BD0-203F3BA8471A}"/>
              </a:ext>
            </a:extLst>
          </p:cNvPr>
          <p:cNvGrpSpPr/>
          <p:nvPr/>
        </p:nvGrpSpPr>
        <p:grpSpPr>
          <a:xfrm>
            <a:off x="2252086" y="3264554"/>
            <a:ext cx="638259" cy="650019"/>
            <a:chOff x="4421276" y="1617783"/>
            <a:chExt cx="848247" cy="710390"/>
          </a:xfrm>
        </p:grpSpPr>
        <p:sp>
          <p:nvSpPr>
            <p:cNvPr id="84" name="等腰三角形 5">
              <a:extLst>
                <a:ext uri="{FF2B5EF4-FFF2-40B4-BE49-F238E27FC236}">
                  <a16:creationId xmlns:a16="http://schemas.microsoft.com/office/drawing/2014/main" id="{B6DAB6B3-0448-4E54-4804-1008D1C3A132}"/>
                </a:ext>
              </a:extLst>
            </p:cNvPr>
            <p:cNvSpPr/>
            <p:nvPr/>
          </p:nvSpPr>
          <p:spPr>
            <a:xfrm>
              <a:off x="4495800" y="1661170"/>
              <a:ext cx="773723" cy="667003"/>
            </a:xfrm>
            <a:prstGeom prst="triangle">
              <a:avLst/>
            </a:prstGeom>
            <a:noFill/>
            <a:ln w="317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5" name="等腰三角形 4">
              <a:extLst>
                <a:ext uri="{FF2B5EF4-FFF2-40B4-BE49-F238E27FC236}">
                  <a16:creationId xmlns:a16="http://schemas.microsoft.com/office/drawing/2014/main" id="{947D04E3-874A-CEE4-362F-50792FB427F1}"/>
                </a:ext>
              </a:extLst>
            </p:cNvPr>
            <p:cNvSpPr/>
            <p:nvPr/>
          </p:nvSpPr>
          <p:spPr>
            <a:xfrm>
              <a:off x="4421276" y="1617783"/>
              <a:ext cx="773723" cy="667003"/>
            </a:xfrm>
            <a:prstGeom prst="triangl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cs typeface="+mn-ea"/>
                  <a:sym typeface="+mn-lt"/>
                </a:rPr>
                <a:t>5</a:t>
              </a:r>
              <a:endParaRPr lang="zh-CN" altLang="en-US" sz="2800" b="1">
                <a:cs typeface="+mn-ea"/>
                <a:sym typeface="+mn-lt"/>
              </a:endParaRPr>
            </a:p>
          </p:txBody>
        </p:sp>
      </p:grpSp>
      <p:grpSp>
        <p:nvGrpSpPr>
          <p:cNvPr id="86" name="组合 6">
            <a:extLst>
              <a:ext uri="{FF2B5EF4-FFF2-40B4-BE49-F238E27FC236}">
                <a16:creationId xmlns:a16="http://schemas.microsoft.com/office/drawing/2014/main" id="{D1EB8628-33FC-E70D-8AA1-B3FCA401D53B}"/>
              </a:ext>
            </a:extLst>
          </p:cNvPr>
          <p:cNvGrpSpPr/>
          <p:nvPr/>
        </p:nvGrpSpPr>
        <p:grpSpPr>
          <a:xfrm>
            <a:off x="2247173" y="3946722"/>
            <a:ext cx="638259" cy="650019"/>
            <a:chOff x="4421276" y="1617783"/>
            <a:chExt cx="848247" cy="710390"/>
          </a:xfrm>
        </p:grpSpPr>
        <p:sp>
          <p:nvSpPr>
            <p:cNvPr id="87" name="等腰三角形 5">
              <a:extLst>
                <a:ext uri="{FF2B5EF4-FFF2-40B4-BE49-F238E27FC236}">
                  <a16:creationId xmlns:a16="http://schemas.microsoft.com/office/drawing/2014/main" id="{03C1431D-6397-1C07-48D0-A25A01850BF8}"/>
                </a:ext>
              </a:extLst>
            </p:cNvPr>
            <p:cNvSpPr/>
            <p:nvPr/>
          </p:nvSpPr>
          <p:spPr>
            <a:xfrm>
              <a:off x="4495800" y="1661170"/>
              <a:ext cx="773723" cy="667003"/>
            </a:xfrm>
            <a:prstGeom prst="triangle">
              <a:avLst/>
            </a:prstGeom>
            <a:noFill/>
            <a:ln w="317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8" name="等腰三角形 4">
              <a:extLst>
                <a:ext uri="{FF2B5EF4-FFF2-40B4-BE49-F238E27FC236}">
                  <a16:creationId xmlns:a16="http://schemas.microsoft.com/office/drawing/2014/main" id="{6FAE009E-9E61-4C2C-224D-9B23FB6A4ADC}"/>
                </a:ext>
              </a:extLst>
            </p:cNvPr>
            <p:cNvSpPr/>
            <p:nvPr/>
          </p:nvSpPr>
          <p:spPr>
            <a:xfrm>
              <a:off x="4421276" y="1617783"/>
              <a:ext cx="773723" cy="667003"/>
            </a:xfrm>
            <a:prstGeom prst="triangl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cs typeface="+mn-ea"/>
                  <a:sym typeface="+mn-lt"/>
                </a:rPr>
                <a:t>6</a:t>
              </a:r>
              <a:endParaRPr lang="zh-CN" altLang="en-US" sz="2800" b="1">
                <a:cs typeface="+mn-ea"/>
                <a:sym typeface="+mn-lt"/>
              </a:endParaRPr>
            </a:p>
          </p:txBody>
        </p:sp>
      </p:grpSp>
      <p:grpSp>
        <p:nvGrpSpPr>
          <p:cNvPr id="89" name="组合 6">
            <a:extLst>
              <a:ext uri="{FF2B5EF4-FFF2-40B4-BE49-F238E27FC236}">
                <a16:creationId xmlns:a16="http://schemas.microsoft.com/office/drawing/2014/main" id="{294E4430-1577-DA8B-442E-9BF920250E02}"/>
              </a:ext>
            </a:extLst>
          </p:cNvPr>
          <p:cNvGrpSpPr/>
          <p:nvPr/>
        </p:nvGrpSpPr>
        <p:grpSpPr>
          <a:xfrm>
            <a:off x="2255078" y="4629593"/>
            <a:ext cx="638259" cy="650019"/>
            <a:chOff x="4421276" y="1617783"/>
            <a:chExt cx="848247" cy="710390"/>
          </a:xfrm>
        </p:grpSpPr>
        <p:sp>
          <p:nvSpPr>
            <p:cNvPr id="90" name="等腰三角形 5">
              <a:extLst>
                <a:ext uri="{FF2B5EF4-FFF2-40B4-BE49-F238E27FC236}">
                  <a16:creationId xmlns:a16="http://schemas.microsoft.com/office/drawing/2014/main" id="{4E4E22A0-79B1-FF2B-966D-19AA139BDF4E}"/>
                </a:ext>
              </a:extLst>
            </p:cNvPr>
            <p:cNvSpPr/>
            <p:nvPr/>
          </p:nvSpPr>
          <p:spPr>
            <a:xfrm>
              <a:off x="4495800" y="1661170"/>
              <a:ext cx="773723" cy="667003"/>
            </a:xfrm>
            <a:prstGeom prst="triangle">
              <a:avLst/>
            </a:prstGeom>
            <a:noFill/>
            <a:ln w="317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1" name="等腰三角形 4">
              <a:extLst>
                <a:ext uri="{FF2B5EF4-FFF2-40B4-BE49-F238E27FC236}">
                  <a16:creationId xmlns:a16="http://schemas.microsoft.com/office/drawing/2014/main" id="{3727064F-7B85-4D1B-A71D-EFD7100B9B4C}"/>
                </a:ext>
              </a:extLst>
            </p:cNvPr>
            <p:cNvSpPr/>
            <p:nvPr/>
          </p:nvSpPr>
          <p:spPr>
            <a:xfrm>
              <a:off x="4421276" y="1617783"/>
              <a:ext cx="773723" cy="667003"/>
            </a:xfrm>
            <a:prstGeom prst="triangl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cs typeface="+mn-ea"/>
                  <a:sym typeface="+mn-lt"/>
                </a:rPr>
                <a:t>7</a:t>
              </a:r>
              <a:endParaRPr lang="zh-CN" altLang="en-US" sz="2800" b="1">
                <a:cs typeface="+mn-ea"/>
                <a:sym typeface="+mn-lt"/>
              </a:endParaRPr>
            </a:p>
          </p:txBody>
        </p:sp>
      </p:grpSp>
      <p:grpSp>
        <p:nvGrpSpPr>
          <p:cNvPr id="92" name="组合 6">
            <a:extLst>
              <a:ext uri="{FF2B5EF4-FFF2-40B4-BE49-F238E27FC236}">
                <a16:creationId xmlns:a16="http://schemas.microsoft.com/office/drawing/2014/main" id="{F8B4B295-61AE-54FF-BA2E-EDE4FF4C3188}"/>
              </a:ext>
            </a:extLst>
          </p:cNvPr>
          <p:cNvGrpSpPr/>
          <p:nvPr/>
        </p:nvGrpSpPr>
        <p:grpSpPr>
          <a:xfrm>
            <a:off x="2254360" y="5313608"/>
            <a:ext cx="638259" cy="650019"/>
            <a:chOff x="4421276" y="1617783"/>
            <a:chExt cx="848247" cy="710390"/>
          </a:xfrm>
        </p:grpSpPr>
        <p:sp>
          <p:nvSpPr>
            <p:cNvPr id="93" name="等腰三角形 5">
              <a:extLst>
                <a:ext uri="{FF2B5EF4-FFF2-40B4-BE49-F238E27FC236}">
                  <a16:creationId xmlns:a16="http://schemas.microsoft.com/office/drawing/2014/main" id="{3CD26EA3-F39D-4E7A-549A-787A6E83842B}"/>
                </a:ext>
              </a:extLst>
            </p:cNvPr>
            <p:cNvSpPr/>
            <p:nvPr/>
          </p:nvSpPr>
          <p:spPr>
            <a:xfrm>
              <a:off x="4495800" y="1661170"/>
              <a:ext cx="773723" cy="667003"/>
            </a:xfrm>
            <a:prstGeom prst="triangle">
              <a:avLst/>
            </a:prstGeom>
            <a:noFill/>
            <a:ln w="3175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94" name="等腰三角形 4">
              <a:extLst>
                <a:ext uri="{FF2B5EF4-FFF2-40B4-BE49-F238E27FC236}">
                  <a16:creationId xmlns:a16="http://schemas.microsoft.com/office/drawing/2014/main" id="{E6787CCB-C908-A168-657B-5805FCFD7379}"/>
                </a:ext>
              </a:extLst>
            </p:cNvPr>
            <p:cNvSpPr/>
            <p:nvPr/>
          </p:nvSpPr>
          <p:spPr>
            <a:xfrm>
              <a:off x="4421276" y="1617783"/>
              <a:ext cx="773723" cy="667003"/>
            </a:xfrm>
            <a:prstGeom prst="triangl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b="1">
                  <a:cs typeface="+mn-ea"/>
                  <a:sym typeface="+mn-lt"/>
                </a:rPr>
                <a:t>8</a:t>
              </a:r>
              <a:endParaRPr lang="zh-CN" altLang="en-US" sz="2800" b="1">
                <a:cs typeface="+mn-ea"/>
                <a:sym typeface="+mn-lt"/>
              </a:endParaRPr>
            </a:p>
          </p:txBody>
        </p:sp>
      </p:grpSp>
      <p:sp>
        <p:nvSpPr>
          <p:cNvPr id="101" name="TextBox 100">
            <a:extLst>
              <a:ext uri="{FF2B5EF4-FFF2-40B4-BE49-F238E27FC236}">
                <a16:creationId xmlns:a16="http://schemas.microsoft.com/office/drawing/2014/main" id="{465F9AF8-7D5F-1DDF-ED9A-03B64B108E2E}"/>
              </a:ext>
            </a:extLst>
          </p:cNvPr>
          <p:cNvSpPr txBox="1"/>
          <p:nvPr/>
        </p:nvSpPr>
        <p:spPr>
          <a:xfrm>
            <a:off x="3143308" y="708228"/>
            <a:ext cx="6738257" cy="830997"/>
          </a:xfrm>
          <a:prstGeom prst="rect">
            <a:avLst/>
          </a:prstGeom>
          <a:noFill/>
        </p:spPr>
        <p:txBody>
          <a:bodyPr wrap="square" rtlCol="0">
            <a:spAutoFit/>
          </a:bodyPr>
          <a:lstStyle/>
          <a:p>
            <a:r>
              <a:rPr lang="vi-VN" sz="2400">
                <a:effectLst/>
                <a:latin typeface="Candara" panose="020E0502030303020204" pitchFamily="34" charset="0"/>
              </a:rPr>
              <a:t>Đặng Mạnh Cường [Nhóm trưởng] 	           20214949</a:t>
            </a:r>
          </a:p>
          <a:p>
            <a:endParaRPr lang="en-US" sz="2400">
              <a:latin typeface="Candara" panose="020E0502030303020204" pitchFamily="34" charset="0"/>
            </a:endParaRPr>
          </a:p>
        </p:txBody>
      </p:sp>
      <p:sp>
        <p:nvSpPr>
          <p:cNvPr id="102" name="TextBox 101">
            <a:extLst>
              <a:ext uri="{FF2B5EF4-FFF2-40B4-BE49-F238E27FC236}">
                <a16:creationId xmlns:a16="http://schemas.microsoft.com/office/drawing/2014/main" id="{9C129364-C34D-A507-17AF-5D61C2131718}"/>
              </a:ext>
            </a:extLst>
          </p:cNvPr>
          <p:cNvSpPr txBox="1"/>
          <p:nvPr/>
        </p:nvSpPr>
        <p:spPr>
          <a:xfrm>
            <a:off x="3146300" y="1400239"/>
            <a:ext cx="6738257" cy="830997"/>
          </a:xfrm>
          <a:prstGeom prst="rect">
            <a:avLst/>
          </a:prstGeom>
          <a:noFill/>
        </p:spPr>
        <p:txBody>
          <a:bodyPr wrap="square" rtlCol="0">
            <a:spAutoFit/>
          </a:bodyPr>
          <a:lstStyle/>
          <a:p>
            <a:r>
              <a:rPr lang="en-US" sz="2400">
                <a:latin typeface="Candara" panose="020E0502030303020204" pitchFamily="34" charset="0"/>
              </a:rPr>
              <a:t>Trần Minh Tuấn 			           20214978</a:t>
            </a:r>
          </a:p>
          <a:p>
            <a:endParaRPr lang="en-US" sz="2400">
              <a:latin typeface="Candara" panose="020E0502030303020204" pitchFamily="34" charset="0"/>
            </a:endParaRPr>
          </a:p>
        </p:txBody>
      </p:sp>
      <p:sp>
        <p:nvSpPr>
          <p:cNvPr id="103" name="TextBox 102">
            <a:extLst>
              <a:ext uri="{FF2B5EF4-FFF2-40B4-BE49-F238E27FC236}">
                <a16:creationId xmlns:a16="http://schemas.microsoft.com/office/drawing/2014/main" id="{50F59F16-BED2-C331-090F-96C99A47687C}"/>
              </a:ext>
            </a:extLst>
          </p:cNvPr>
          <p:cNvSpPr txBox="1"/>
          <p:nvPr/>
        </p:nvSpPr>
        <p:spPr>
          <a:xfrm>
            <a:off x="3145581" y="2050617"/>
            <a:ext cx="6738257" cy="1200329"/>
          </a:xfrm>
          <a:prstGeom prst="rect">
            <a:avLst/>
          </a:prstGeom>
          <a:noFill/>
        </p:spPr>
        <p:txBody>
          <a:bodyPr wrap="square" rtlCol="0">
            <a:spAutoFit/>
          </a:bodyPr>
          <a:lstStyle/>
          <a:p>
            <a:r>
              <a:rPr lang="vi-VN" sz="2400">
                <a:effectLst/>
                <a:latin typeface="Candara" panose="020E0502030303020204" pitchFamily="34" charset="0"/>
              </a:rPr>
              <a:t>Nguyễn Vũ Minh Sơn 	                         </a:t>
            </a:r>
            <a:r>
              <a:rPr lang="en-US" sz="2400">
                <a:effectLst/>
                <a:latin typeface="Candara" panose="020E0502030303020204" pitchFamily="34" charset="0"/>
              </a:rPr>
              <a:t>20217248</a:t>
            </a:r>
          </a:p>
          <a:p>
            <a:endParaRPr lang="vi-VN" sz="2400">
              <a:effectLst/>
              <a:latin typeface="Candara" panose="020E0502030303020204" pitchFamily="34" charset="0"/>
            </a:endParaRPr>
          </a:p>
          <a:p>
            <a:endParaRPr lang="en-US" sz="2400">
              <a:latin typeface="Candara" panose="020E0502030303020204" pitchFamily="34" charset="0"/>
            </a:endParaRPr>
          </a:p>
        </p:txBody>
      </p:sp>
      <p:sp>
        <p:nvSpPr>
          <p:cNvPr id="104" name="TextBox 103">
            <a:extLst>
              <a:ext uri="{FF2B5EF4-FFF2-40B4-BE49-F238E27FC236}">
                <a16:creationId xmlns:a16="http://schemas.microsoft.com/office/drawing/2014/main" id="{D2C44555-9787-FADF-930F-5641E85AEDAD}"/>
              </a:ext>
            </a:extLst>
          </p:cNvPr>
          <p:cNvSpPr txBox="1"/>
          <p:nvPr/>
        </p:nvSpPr>
        <p:spPr>
          <a:xfrm>
            <a:off x="3145581" y="2731040"/>
            <a:ext cx="6738257" cy="461665"/>
          </a:xfrm>
          <a:prstGeom prst="rect">
            <a:avLst/>
          </a:prstGeom>
          <a:noFill/>
        </p:spPr>
        <p:txBody>
          <a:bodyPr wrap="square" rtlCol="0">
            <a:spAutoFit/>
          </a:bodyPr>
          <a:lstStyle/>
          <a:p>
            <a:r>
              <a:rPr lang="vi-VN" sz="2400">
                <a:latin typeface="Candara" panose="020E0502030303020204" pitchFamily="34" charset="0"/>
              </a:rPr>
              <a:t>Nguyễn Như Tùng 		                         20216273</a:t>
            </a:r>
          </a:p>
        </p:txBody>
      </p:sp>
      <p:sp>
        <p:nvSpPr>
          <p:cNvPr id="105" name="TextBox 104">
            <a:extLst>
              <a:ext uri="{FF2B5EF4-FFF2-40B4-BE49-F238E27FC236}">
                <a16:creationId xmlns:a16="http://schemas.microsoft.com/office/drawing/2014/main" id="{05D4838B-9D9D-8E94-7AF0-74CB13FC9C0E}"/>
              </a:ext>
            </a:extLst>
          </p:cNvPr>
          <p:cNvSpPr txBox="1"/>
          <p:nvPr/>
        </p:nvSpPr>
        <p:spPr>
          <a:xfrm>
            <a:off x="3145581" y="3409077"/>
            <a:ext cx="6738257" cy="830997"/>
          </a:xfrm>
          <a:prstGeom prst="rect">
            <a:avLst/>
          </a:prstGeom>
          <a:noFill/>
        </p:spPr>
        <p:txBody>
          <a:bodyPr wrap="square" rtlCol="0">
            <a:spAutoFit/>
          </a:bodyPr>
          <a:lstStyle/>
          <a:p>
            <a:r>
              <a:rPr lang="en-US" sz="2400">
                <a:latin typeface="Candara" panose="020E0502030303020204" pitchFamily="34" charset="0"/>
              </a:rPr>
              <a:t>Nguyễn Đình Hiếu 		                         20212805</a:t>
            </a:r>
          </a:p>
          <a:p>
            <a:endParaRPr lang="en-US" sz="2400">
              <a:latin typeface="Candara" panose="020E0502030303020204" pitchFamily="34" charset="0"/>
            </a:endParaRPr>
          </a:p>
        </p:txBody>
      </p:sp>
      <p:sp>
        <p:nvSpPr>
          <p:cNvPr id="106" name="TextBox 105">
            <a:extLst>
              <a:ext uri="{FF2B5EF4-FFF2-40B4-BE49-F238E27FC236}">
                <a16:creationId xmlns:a16="http://schemas.microsoft.com/office/drawing/2014/main" id="{858D4EE4-65AC-1020-F4FE-A75393F4F610}"/>
              </a:ext>
            </a:extLst>
          </p:cNvPr>
          <p:cNvSpPr txBox="1"/>
          <p:nvPr/>
        </p:nvSpPr>
        <p:spPr>
          <a:xfrm>
            <a:off x="3145580" y="4095376"/>
            <a:ext cx="6738257" cy="830997"/>
          </a:xfrm>
          <a:prstGeom prst="rect">
            <a:avLst/>
          </a:prstGeom>
          <a:noFill/>
        </p:spPr>
        <p:txBody>
          <a:bodyPr wrap="square" rtlCol="0">
            <a:spAutoFit/>
          </a:bodyPr>
          <a:lstStyle/>
          <a:p>
            <a:r>
              <a:rPr lang="en-US" sz="2400">
                <a:latin typeface="Candara" panose="020E0502030303020204" pitchFamily="34" charset="0"/>
              </a:rPr>
              <a:t>Nguyễn Minh Quang 		                         20214775</a:t>
            </a:r>
          </a:p>
          <a:p>
            <a:endParaRPr lang="en-US" sz="2400">
              <a:latin typeface="Candara" panose="020E0502030303020204" pitchFamily="34" charset="0"/>
            </a:endParaRPr>
          </a:p>
        </p:txBody>
      </p:sp>
      <p:sp>
        <p:nvSpPr>
          <p:cNvPr id="107" name="TextBox 106">
            <a:extLst>
              <a:ext uri="{FF2B5EF4-FFF2-40B4-BE49-F238E27FC236}">
                <a16:creationId xmlns:a16="http://schemas.microsoft.com/office/drawing/2014/main" id="{1B88CFCD-AF9E-218B-3AFC-707D81CEC896}"/>
              </a:ext>
            </a:extLst>
          </p:cNvPr>
          <p:cNvSpPr txBox="1"/>
          <p:nvPr/>
        </p:nvSpPr>
        <p:spPr>
          <a:xfrm>
            <a:off x="3145580" y="4779150"/>
            <a:ext cx="6738257" cy="830997"/>
          </a:xfrm>
          <a:prstGeom prst="rect">
            <a:avLst/>
          </a:prstGeom>
          <a:noFill/>
        </p:spPr>
        <p:txBody>
          <a:bodyPr wrap="square" rtlCol="0">
            <a:spAutoFit/>
          </a:bodyPr>
          <a:lstStyle/>
          <a:p>
            <a:r>
              <a:rPr lang="vi-VN" sz="2400">
                <a:latin typeface="Candara" panose="020E0502030303020204" pitchFamily="34" charset="0"/>
              </a:rPr>
              <a:t>Đinh Phương Đông 		                         20212515</a:t>
            </a:r>
          </a:p>
          <a:p>
            <a:endParaRPr lang="en-US" sz="2400">
              <a:latin typeface="Candara" panose="020E0502030303020204" pitchFamily="34" charset="0"/>
            </a:endParaRPr>
          </a:p>
        </p:txBody>
      </p:sp>
      <p:sp>
        <p:nvSpPr>
          <p:cNvPr id="108" name="TextBox 107">
            <a:extLst>
              <a:ext uri="{FF2B5EF4-FFF2-40B4-BE49-F238E27FC236}">
                <a16:creationId xmlns:a16="http://schemas.microsoft.com/office/drawing/2014/main" id="{4D9EB602-6AF9-A041-D849-282C309AC876}"/>
              </a:ext>
            </a:extLst>
          </p:cNvPr>
          <p:cNvSpPr txBox="1"/>
          <p:nvPr/>
        </p:nvSpPr>
        <p:spPr>
          <a:xfrm>
            <a:off x="3143308" y="5459147"/>
            <a:ext cx="6738257" cy="830997"/>
          </a:xfrm>
          <a:prstGeom prst="rect">
            <a:avLst/>
          </a:prstGeom>
          <a:noFill/>
        </p:spPr>
        <p:txBody>
          <a:bodyPr wrap="square" rtlCol="0">
            <a:spAutoFit/>
          </a:bodyPr>
          <a:lstStyle/>
          <a:p>
            <a:r>
              <a:rPr lang="en-US" sz="2400">
                <a:latin typeface="Candara" panose="020E0502030303020204" pitchFamily="34" charset="0"/>
              </a:rPr>
              <a:t>Trần Việt Quang 		                         20212928</a:t>
            </a:r>
          </a:p>
          <a:p>
            <a:endParaRPr lang="en-US" sz="2400">
              <a:latin typeface="Candara" panose="020E0502030303020204" pitchFamily="34" charset="0"/>
            </a:endParaRPr>
          </a:p>
        </p:txBody>
      </p:sp>
    </p:spTree>
    <p:extLst>
      <p:ext uri="{BB962C8B-B14F-4D97-AF65-F5344CB8AC3E}">
        <p14:creationId xmlns:p14="http://schemas.microsoft.com/office/powerpoint/2010/main" val="149611871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5676"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8" name="矩形 7"/>
          <p:cNvSpPr/>
          <p:nvPr/>
        </p:nvSpPr>
        <p:spPr>
          <a:xfrm>
            <a:off x="1718549" y="1743998"/>
            <a:ext cx="6381452" cy="3094400"/>
          </a:xfrm>
          <a:prstGeom prst="rect">
            <a:avLst/>
          </a:prstGeom>
          <a:solidFill>
            <a:srgbClr val="F8F8F8"/>
          </a:solidFill>
          <a:ln w="508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矩形 6"/>
          <p:cNvSpPr/>
          <p:nvPr/>
        </p:nvSpPr>
        <p:spPr>
          <a:xfrm>
            <a:off x="1378758" y="1319532"/>
            <a:ext cx="6318042" cy="3009430"/>
          </a:xfrm>
          <a:prstGeom prst="rect">
            <a:avLst/>
          </a:prstGeom>
          <a:solidFill>
            <a:srgbClr val="FE6835"/>
          </a:solidFill>
          <a:ln w="508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8" name="矩形 17"/>
          <p:cNvSpPr/>
          <p:nvPr/>
        </p:nvSpPr>
        <p:spPr>
          <a:xfrm>
            <a:off x="1473089" y="1661333"/>
            <a:ext cx="5290185" cy="2308324"/>
          </a:xfrm>
          <a:prstGeom prst="rect">
            <a:avLst/>
          </a:prstGeom>
        </p:spPr>
        <p:txBody>
          <a:bodyPr wrap="square">
            <a:spAutoFit/>
          </a:bodyPr>
          <a:lstStyle/>
          <a:p>
            <a:pPr marL="342900" indent="-342900" fontAlgn="base">
              <a:buFontTx/>
              <a:buChar char="-"/>
            </a:pPr>
            <a:r>
              <a:rPr lang="vi-VN" altLang="ja-JP" sz="2400" dirty="0">
                <a:solidFill>
                  <a:schemeClr val="bg1"/>
                </a:solidFill>
                <a:latin typeface="Candara" panose="020E0502030303020204" pitchFamily="34" charset="0"/>
                <a:cs typeface="Arial" panose="020B0604020202020204" pitchFamily="34" charset="0"/>
              </a:rPr>
              <a:t>Khu vực khuyến mại/hàng bán chạy thường xài màu đỏ để khách dễ chú ý.</a:t>
            </a:r>
          </a:p>
          <a:p>
            <a:pPr marL="342900" indent="-342900" fontAlgn="base">
              <a:buFontTx/>
              <a:buChar char="-"/>
            </a:pPr>
            <a:r>
              <a:rPr lang="vi-VN" sz="2400" dirty="0">
                <a:solidFill>
                  <a:schemeClr val="bg1"/>
                </a:solidFill>
                <a:effectLst/>
                <a:latin typeface="Candara" panose="020E0502030303020204" pitchFamily="34" charset="0"/>
                <a:ea typeface="Calibri" panose="020F0502020204030204" pitchFamily="34" charset="0"/>
                <a:cs typeface="Arial" panose="020B0604020202020204" pitchFamily="34" charset="0"/>
              </a:rPr>
              <a:t>Các gian hàng thiết yếu thường ở vị trí đặc biệt tạo thuận tiện cho người mua.</a:t>
            </a:r>
            <a:endParaRPr lang="vi-VN" sz="2000" dirty="0">
              <a:solidFill>
                <a:schemeClr val="bg1"/>
              </a:solidFill>
              <a:effectLst/>
              <a:latin typeface="Candara" panose="020E0502030303020204" pitchFamily="34" charset="0"/>
              <a:ea typeface="Calibri" panose="020F0502020204030204" pitchFamily="34" charset="0"/>
              <a:cs typeface="Arial" panose="020B0604020202020204" pitchFamily="34" charset="0"/>
            </a:endParaRPr>
          </a:p>
        </p:txBody>
      </p:sp>
      <p:sp>
        <p:nvSpPr>
          <p:cNvPr id="3" name="椭圆 2"/>
          <p:cNvSpPr/>
          <p:nvPr/>
        </p:nvSpPr>
        <p:spPr>
          <a:xfrm>
            <a:off x="241050" y="614674"/>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4" name="椭圆 13"/>
          <p:cNvSpPr/>
          <p:nvPr/>
        </p:nvSpPr>
        <p:spPr>
          <a:xfrm>
            <a:off x="10638541" y="2224893"/>
            <a:ext cx="1312415" cy="1312415"/>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5" name="椭圆 14"/>
          <p:cNvSpPr/>
          <p:nvPr/>
        </p:nvSpPr>
        <p:spPr>
          <a:xfrm>
            <a:off x="249047" y="1591061"/>
            <a:ext cx="1129711" cy="1129711"/>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等腰三角形 15"/>
          <p:cNvSpPr/>
          <p:nvPr/>
        </p:nvSpPr>
        <p:spPr>
          <a:xfrm rot="4791972">
            <a:off x="2994915" y="5117629"/>
            <a:ext cx="1032295" cy="889911"/>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等腰三角形 16"/>
          <p:cNvSpPr/>
          <p:nvPr/>
        </p:nvSpPr>
        <p:spPr>
          <a:xfrm rot="7255428">
            <a:off x="10183147" y="1515471"/>
            <a:ext cx="1318135" cy="11363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2050" name="Picture 2">
            <a:extLst>
              <a:ext uri="{FF2B5EF4-FFF2-40B4-BE49-F238E27FC236}">
                <a16:creationId xmlns:a16="http://schemas.microsoft.com/office/drawing/2014/main" id="{0FF156A4-C928-182A-4D4C-67C6B575E61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679042">
            <a:off x="6368891" y="3158691"/>
            <a:ext cx="3744868" cy="249501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196AE18A-D5E7-4522-E479-8DB055536D06}"/>
              </a:ext>
            </a:extLst>
          </p:cNvPr>
          <p:cNvSpPr txBox="1"/>
          <p:nvPr/>
        </p:nvSpPr>
        <p:spPr>
          <a:xfrm>
            <a:off x="873370" y="614672"/>
            <a:ext cx="8133469" cy="584775"/>
          </a:xfrm>
          <a:prstGeom prst="rect">
            <a:avLst/>
          </a:prstGeom>
          <a:noFill/>
        </p:spPr>
        <p:txBody>
          <a:bodyPr wrap="square" rtlCol="0">
            <a:spAutoFit/>
          </a:bodyPr>
          <a:lstStyle/>
          <a:p>
            <a:r>
              <a:rPr lang="en-US" sz="3200" b="1">
                <a:latin typeface="Candara" panose="020E0502030303020204" pitchFamily="34" charset="0"/>
              </a:rPr>
              <a:t>Vận dụng quy luật về tính ổn định</a:t>
            </a:r>
          </a:p>
        </p:txBody>
      </p:sp>
    </p:spTree>
    <p:extLst>
      <p:ext uri="{BB962C8B-B14F-4D97-AF65-F5344CB8AC3E}">
        <p14:creationId xmlns:p14="http://schemas.microsoft.com/office/powerpoint/2010/main" val="159865465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771022" y="1022995"/>
            <a:ext cx="8649956" cy="4812009"/>
            <a:chOff x="1756786" y="947474"/>
            <a:chExt cx="8649956" cy="4812009"/>
          </a:xfrm>
        </p:grpSpPr>
        <p:sp>
          <p:nvSpPr>
            <p:cNvPr id="3" name="矩形 2"/>
            <p:cNvSpPr/>
            <p:nvPr/>
          </p:nvSpPr>
          <p:spPr>
            <a:xfrm>
              <a:off x="2046514" y="1215116"/>
              <a:ext cx="8360228" cy="4544367"/>
            </a:xfrm>
            <a:prstGeom prst="rect">
              <a:avLst/>
            </a:prstGeom>
            <a:pattFill prst="wdDnDiag">
              <a:fgClr>
                <a:srgbClr val="FE6835"/>
              </a:fgClr>
              <a:bgClr>
                <a:schemeClr val="bg1"/>
              </a:bgClr>
            </a:patt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矩形 3"/>
            <p:cNvSpPr/>
            <p:nvPr/>
          </p:nvSpPr>
          <p:spPr>
            <a:xfrm>
              <a:off x="1756786" y="947474"/>
              <a:ext cx="8360228" cy="4544367"/>
            </a:xfrm>
            <a:prstGeom prst="rect">
              <a:avLst/>
            </a:prstGeom>
            <a:solidFill>
              <a:srgbClr val="F8F8F8"/>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9" name="等腰三角形 8"/>
          <p:cNvSpPr/>
          <p:nvPr/>
        </p:nvSpPr>
        <p:spPr>
          <a:xfrm rot="4791972">
            <a:off x="2180604" y="444222"/>
            <a:ext cx="1328660" cy="1145397"/>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等腰三角形 15"/>
          <p:cNvSpPr/>
          <p:nvPr/>
        </p:nvSpPr>
        <p:spPr>
          <a:xfrm rot="11700000">
            <a:off x="8620785" y="5343220"/>
            <a:ext cx="1010625" cy="868969"/>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TextBox 5">
            <a:extLst>
              <a:ext uri="{FF2B5EF4-FFF2-40B4-BE49-F238E27FC236}">
                <a16:creationId xmlns:a16="http://schemas.microsoft.com/office/drawing/2014/main" id="{D1ED9302-2EA9-2193-73ED-606AA89CE600}"/>
              </a:ext>
            </a:extLst>
          </p:cNvPr>
          <p:cNvSpPr txBox="1"/>
          <p:nvPr/>
        </p:nvSpPr>
        <p:spPr>
          <a:xfrm>
            <a:off x="4422083" y="2725791"/>
            <a:ext cx="4704014" cy="1138773"/>
          </a:xfrm>
          <a:prstGeom prst="rect">
            <a:avLst/>
          </a:prstGeom>
          <a:noFill/>
        </p:spPr>
        <p:txBody>
          <a:bodyPr wrap="square" rtlCol="0">
            <a:spAutoFit/>
          </a:bodyPr>
          <a:lstStyle/>
          <a:p>
            <a:r>
              <a:rPr lang="en-US" sz="6800" b="1">
                <a:latin typeface="Candara" panose="020E0502030303020204" pitchFamily="34" charset="0"/>
              </a:rPr>
              <a:t>Câu hỏi</a:t>
            </a:r>
          </a:p>
        </p:txBody>
      </p:sp>
    </p:spTree>
    <p:custDataLst>
      <p:tags r:id="rId1"/>
    </p:custDataLst>
    <p:extLst>
      <p:ext uri="{BB962C8B-B14F-4D97-AF65-F5344CB8AC3E}">
        <p14:creationId xmlns:p14="http://schemas.microsoft.com/office/powerpoint/2010/main" val="59433836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18376" y="450386"/>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818330" y="3419388"/>
            <a:ext cx="2560818" cy="1981030"/>
            <a:chOff x="1773938" y="1828800"/>
            <a:chExt cx="2859415" cy="4115217"/>
          </a:xfrm>
        </p:grpSpPr>
        <p:sp>
          <p:nvSpPr>
            <p:cNvPr id="7" name="圆角矩形 6"/>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圆角矩形 5"/>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Big C</a:t>
              </a:r>
              <a:endParaRPr lang="zh-CN" altLang="en-US" sz="2300">
                <a:solidFill>
                  <a:schemeClr val="tx1"/>
                </a:solidFill>
                <a:latin typeface="Candara" panose="020E0502030303020204" pitchFamily="34" charset="0"/>
                <a:cs typeface="+mn-ea"/>
                <a:sym typeface="+mn-lt"/>
              </a:endParaRPr>
            </a:p>
          </p:txBody>
        </p:sp>
        <p:sp>
          <p:nvSpPr>
            <p:cNvPr id="8" name="圆角矩形 7"/>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圆角矩形 4"/>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latin typeface="Candara" panose="020E0502030303020204" pitchFamily="34" charset="0"/>
                  <a:cs typeface="+mn-ea"/>
                  <a:sym typeface="+mn-lt"/>
                </a:rPr>
                <a:t>A</a:t>
              </a:r>
              <a:endParaRPr lang="zh-CN" altLang="en-US">
                <a:solidFill>
                  <a:schemeClr val="tx1"/>
                </a:solidFill>
                <a:latin typeface="Candara" panose="020E0502030303020204" pitchFamily="34" charset="0"/>
                <a:cs typeface="+mn-ea"/>
                <a:sym typeface="+mn-lt"/>
              </a:endParaRPr>
            </a:p>
          </p:txBody>
        </p:sp>
      </p:grpSp>
      <p:sp>
        <p:nvSpPr>
          <p:cNvPr id="20" name="等腰三角形 19"/>
          <p:cNvSpPr/>
          <p:nvPr/>
        </p:nvSpPr>
        <p:spPr>
          <a:xfrm rot="4791972">
            <a:off x="4849743" y="141430"/>
            <a:ext cx="1032295" cy="889910"/>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等腰三角形 20"/>
          <p:cNvSpPr/>
          <p:nvPr/>
        </p:nvSpPr>
        <p:spPr>
          <a:xfrm rot="4791972">
            <a:off x="9815302" y="5913296"/>
            <a:ext cx="1032295" cy="889910"/>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8" name="组合 27"/>
          <p:cNvGrpSpPr/>
          <p:nvPr/>
        </p:nvGrpSpPr>
        <p:grpSpPr>
          <a:xfrm rot="19378871">
            <a:off x="2412687" y="5878022"/>
            <a:ext cx="1127070" cy="985612"/>
            <a:chOff x="4933741" y="160774"/>
            <a:chExt cx="753032" cy="658519"/>
          </a:xfrm>
        </p:grpSpPr>
        <p:sp>
          <p:nvSpPr>
            <p:cNvPr id="29" name="椭圆 28"/>
            <p:cNvSpPr/>
            <p:nvPr/>
          </p:nvSpPr>
          <p:spPr>
            <a:xfrm>
              <a:off x="4933741"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椭圆 29"/>
            <p:cNvSpPr/>
            <p:nvPr/>
          </p:nvSpPr>
          <p:spPr>
            <a:xfrm>
              <a:off x="5141209"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椭圆 30"/>
            <p:cNvSpPr/>
            <p:nvPr/>
          </p:nvSpPr>
          <p:spPr>
            <a:xfrm>
              <a:off x="5348677"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椭圆 31"/>
            <p:cNvSpPr/>
            <p:nvPr/>
          </p:nvSpPr>
          <p:spPr>
            <a:xfrm>
              <a:off x="5556145"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3" name="椭圆 32"/>
            <p:cNvSpPr/>
            <p:nvPr/>
          </p:nvSpPr>
          <p:spPr>
            <a:xfrm>
              <a:off x="4933741"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椭圆 33"/>
            <p:cNvSpPr/>
            <p:nvPr/>
          </p:nvSpPr>
          <p:spPr>
            <a:xfrm>
              <a:off x="5141209"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椭圆 34"/>
            <p:cNvSpPr/>
            <p:nvPr/>
          </p:nvSpPr>
          <p:spPr>
            <a:xfrm>
              <a:off x="5348677"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椭圆 35"/>
            <p:cNvSpPr/>
            <p:nvPr/>
          </p:nvSpPr>
          <p:spPr>
            <a:xfrm>
              <a:off x="5556145"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椭圆 36"/>
            <p:cNvSpPr/>
            <p:nvPr/>
          </p:nvSpPr>
          <p:spPr>
            <a:xfrm>
              <a:off x="4933741"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p:cNvSpPr/>
            <p:nvPr/>
          </p:nvSpPr>
          <p:spPr>
            <a:xfrm>
              <a:off x="5141209"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p:cNvSpPr/>
            <p:nvPr/>
          </p:nvSpPr>
          <p:spPr>
            <a:xfrm>
              <a:off x="5348677"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5556145"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椭圆 40"/>
            <p:cNvSpPr/>
            <p:nvPr/>
          </p:nvSpPr>
          <p:spPr>
            <a:xfrm>
              <a:off x="4933741"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椭圆 41"/>
            <p:cNvSpPr/>
            <p:nvPr/>
          </p:nvSpPr>
          <p:spPr>
            <a:xfrm>
              <a:off x="5141209"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椭圆 42"/>
            <p:cNvSpPr/>
            <p:nvPr/>
          </p:nvSpPr>
          <p:spPr>
            <a:xfrm>
              <a:off x="5348677"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椭圆 43"/>
            <p:cNvSpPr/>
            <p:nvPr/>
          </p:nvSpPr>
          <p:spPr>
            <a:xfrm>
              <a:off x="5556145"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45" name="椭圆 44"/>
          <p:cNvSpPr/>
          <p:nvPr/>
        </p:nvSpPr>
        <p:spPr>
          <a:xfrm>
            <a:off x="8746892" y="5539325"/>
            <a:ext cx="1312415" cy="1312415"/>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72" name="组合 8">
            <a:extLst>
              <a:ext uri="{FF2B5EF4-FFF2-40B4-BE49-F238E27FC236}">
                <a16:creationId xmlns:a16="http://schemas.microsoft.com/office/drawing/2014/main" id="{C868B733-4EC0-F503-1529-38BFBBAA6096}"/>
              </a:ext>
            </a:extLst>
          </p:cNvPr>
          <p:cNvGrpSpPr/>
          <p:nvPr/>
        </p:nvGrpSpPr>
        <p:grpSpPr>
          <a:xfrm>
            <a:off x="3530360" y="3434717"/>
            <a:ext cx="2560818" cy="1981030"/>
            <a:chOff x="1773938" y="1828800"/>
            <a:chExt cx="2859415" cy="4115217"/>
          </a:xfrm>
        </p:grpSpPr>
        <p:sp>
          <p:nvSpPr>
            <p:cNvPr id="73" name="圆角矩形 6">
              <a:extLst>
                <a:ext uri="{FF2B5EF4-FFF2-40B4-BE49-F238E27FC236}">
                  <a16:creationId xmlns:a16="http://schemas.microsoft.com/office/drawing/2014/main" id="{3A8BDA09-7935-26A0-1FAA-EAE45EC620F4}"/>
                </a:ext>
              </a:extLst>
            </p:cNvPr>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4" name="圆角矩形 5">
              <a:extLst>
                <a:ext uri="{FF2B5EF4-FFF2-40B4-BE49-F238E27FC236}">
                  <a16:creationId xmlns:a16="http://schemas.microsoft.com/office/drawing/2014/main" id="{2799A0EB-FD0F-7945-A2E7-30345031DE9B}"/>
                </a:ext>
              </a:extLst>
            </p:cNvPr>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Vincom/VinMart</a:t>
              </a:r>
              <a:endParaRPr lang="zh-CN" altLang="en-US" sz="2300">
                <a:solidFill>
                  <a:schemeClr val="tx1"/>
                </a:solidFill>
                <a:latin typeface="Candara" panose="020E0502030303020204" pitchFamily="34" charset="0"/>
                <a:cs typeface="+mn-ea"/>
                <a:sym typeface="+mn-lt"/>
              </a:endParaRPr>
            </a:p>
          </p:txBody>
        </p:sp>
        <p:sp>
          <p:nvSpPr>
            <p:cNvPr id="75" name="圆角矩形 7">
              <a:extLst>
                <a:ext uri="{FF2B5EF4-FFF2-40B4-BE49-F238E27FC236}">
                  <a16:creationId xmlns:a16="http://schemas.microsoft.com/office/drawing/2014/main" id="{4523E2E1-1719-AC24-2F07-E37032965CAC}"/>
                </a:ext>
              </a:extLst>
            </p:cNvPr>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6" name="圆角矩形 4">
              <a:extLst>
                <a:ext uri="{FF2B5EF4-FFF2-40B4-BE49-F238E27FC236}">
                  <a16:creationId xmlns:a16="http://schemas.microsoft.com/office/drawing/2014/main" id="{C6AEC46F-23BA-FDFA-1ACF-3B8226974961}"/>
                </a:ext>
              </a:extLst>
            </p:cNvPr>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cs typeface="+mn-ea"/>
                  <a:sym typeface="+mn-lt"/>
                </a:rPr>
                <a:t>B</a:t>
              </a:r>
              <a:endParaRPr lang="zh-CN" altLang="en-US">
                <a:solidFill>
                  <a:schemeClr val="tx1"/>
                </a:solidFill>
                <a:cs typeface="+mn-ea"/>
                <a:sym typeface="+mn-lt"/>
              </a:endParaRPr>
            </a:p>
          </p:txBody>
        </p:sp>
      </p:grpSp>
      <p:grpSp>
        <p:nvGrpSpPr>
          <p:cNvPr id="77" name="组合 8">
            <a:extLst>
              <a:ext uri="{FF2B5EF4-FFF2-40B4-BE49-F238E27FC236}">
                <a16:creationId xmlns:a16="http://schemas.microsoft.com/office/drawing/2014/main" id="{76A731A7-6C67-32DC-79F7-6B70FC43D98A}"/>
              </a:ext>
            </a:extLst>
          </p:cNvPr>
          <p:cNvGrpSpPr/>
          <p:nvPr/>
        </p:nvGrpSpPr>
        <p:grpSpPr>
          <a:xfrm>
            <a:off x="6242390" y="3451986"/>
            <a:ext cx="2560818" cy="1981030"/>
            <a:chOff x="1773938" y="1828800"/>
            <a:chExt cx="2859415" cy="4115217"/>
          </a:xfrm>
        </p:grpSpPr>
        <p:sp>
          <p:nvSpPr>
            <p:cNvPr id="78" name="圆角矩形 6">
              <a:extLst>
                <a:ext uri="{FF2B5EF4-FFF2-40B4-BE49-F238E27FC236}">
                  <a16:creationId xmlns:a16="http://schemas.microsoft.com/office/drawing/2014/main" id="{9CF5A51D-A590-B694-1E91-07B7355BA288}"/>
                </a:ext>
              </a:extLst>
            </p:cNvPr>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圆角矩形 5">
              <a:extLst>
                <a:ext uri="{FF2B5EF4-FFF2-40B4-BE49-F238E27FC236}">
                  <a16:creationId xmlns:a16="http://schemas.microsoft.com/office/drawing/2014/main" id="{53496D5B-2625-38A4-D7E9-CAD3B72D56A0}"/>
                </a:ext>
              </a:extLst>
            </p:cNvPr>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AEON Mall</a:t>
              </a:r>
              <a:endParaRPr lang="zh-CN" altLang="en-US" sz="2300">
                <a:solidFill>
                  <a:schemeClr val="tx1"/>
                </a:solidFill>
                <a:latin typeface="Candara" panose="020E0502030303020204" pitchFamily="34" charset="0"/>
                <a:cs typeface="+mn-ea"/>
                <a:sym typeface="+mn-lt"/>
              </a:endParaRPr>
            </a:p>
          </p:txBody>
        </p:sp>
        <p:sp>
          <p:nvSpPr>
            <p:cNvPr id="80" name="圆角矩形 7">
              <a:extLst>
                <a:ext uri="{FF2B5EF4-FFF2-40B4-BE49-F238E27FC236}">
                  <a16:creationId xmlns:a16="http://schemas.microsoft.com/office/drawing/2014/main" id="{4900D7C6-0A0E-5A3C-FEAC-534D32B099B2}"/>
                </a:ext>
              </a:extLst>
            </p:cNvPr>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1" name="圆角矩形 4">
              <a:extLst>
                <a:ext uri="{FF2B5EF4-FFF2-40B4-BE49-F238E27FC236}">
                  <a16:creationId xmlns:a16="http://schemas.microsoft.com/office/drawing/2014/main" id="{235085E2-515D-3943-A0B0-7093E57DD75F}"/>
                </a:ext>
              </a:extLst>
            </p:cNvPr>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cs typeface="+mn-ea"/>
                  <a:sym typeface="+mn-lt"/>
                </a:rPr>
                <a:t>C</a:t>
              </a:r>
              <a:endParaRPr lang="zh-CN" altLang="en-US">
                <a:solidFill>
                  <a:schemeClr val="tx1"/>
                </a:solidFill>
                <a:cs typeface="+mn-ea"/>
                <a:sym typeface="+mn-lt"/>
              </a:endParaRPr>
            </a:p>
          </p:txBody>
        </p:sp>
      </p:grpSp>
      <p:grpSp>
        <p:nvGrpSpPr>
          <p:cNvPr id="82" name="组合 8">
            <a:extLst>
              <a:ext uri="{FF2B5EF4-FFF2-40B4-BE49-F238E27FC236}">
                <a16:creationId xmlns:a16="http://schemas.microsoft.com/office/drawing/2014/main" id="{52736BF9-0B6D-0F9C-B60E-A42EE7E5EE62}"/>
              </a:ext>
            </a:extLst>
          </p:cNvPr>
          <p:cNvGrpSpPr/>
          <p:nvPr/>
        </p:nvGrpSpPr>
        <p:grpSpPr>
          <a:xfrm>
            <a:off x="8957783" y="3434436"/>
            <a:ext cx="2560818" cy="1981030"/>
            <a:chOff x="1773938" y="1828800"/>
            <a:chExt cx="2859415" cy="4115217"/>
          </a:xfrm>
        </p:grpSpPr>
        <p:sp>
          <p:nvSpPr>
            <p:cNvPr id="83" name="圆角矩形 6">
              <a:extLst>
                <a:ext uri="{FF2B5EF4-FFF2-40B4-BE49-F238E27FC236}">
                  <a16:creationId xmlns:a16="http://schemas.microsoft.com/office/drawing/2014/main" id="{79528953-3572-9FD5-B08B-52217A90303C}"/>
                </a:ext>
              </a:extLst>
            </p:cNvPr>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4" name="圆角矩形 5">
              <a:extLst>
                <a:ext uri="{FF2B5EF4-FFF2-40B4-BE49-F238E27FC236}">
                  <a16:creationId xmlns:a16="http://schemas.microsoft.com/office/drawing/2014/main" id="{9F15A625-D7C6-4CCB-28C3-674F2C1D4CA4}"/>
                </a:ext>
              </a:extLst>
            </p:cNvPr>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Co.opmart</a:t>
              </a:r>
              <a:endParaRPr lang="zh-CN" altLang="en-US" sz="2300">
                <a:solidFill>
                  <a:schemeClr val="tx1"/>
                </a:solidFill>
                <a:latin typeface="Candara" panose="020E0502030303020204" pitchFamily="34" charset="0"/>
                <a:cs typeface="+mn-ea"/>
                <a:sym typeface="+mn-lt"/>
              </a:endParaRPr>
            </a:p>
          </p:txBody>
        </p:sp>
        <p:sp>
          <p:nvSpPr>
            <p:cNvPr id="85" name="圆角矩形 7">
              <a:extLst>
                <a:ext uri="{FF2B5EF4-FFF2-40B4-BE49-F238E27FC236}">
                  <a16:creationId xmlns:a16="http://schemas.microsoft.com/office/drawing/2014/main" id="{E96C80B1-64BB-6B9B-7B7F-F03A6FD5A333}"/>
                </a:ext>
              </a:extLst>
            </p:cNvPr>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6" name="圆角矩形 4">
              <a:extLst>
                <a:ext uri="{FF2B5EF4-FFF2-40B4-BE49-F238E27FC236}">
                  <a16:creationId xmlns:a16="http://schemas.microsoft.com/office/drawing/2014/main" id="{779E72FC-A866-FE77-66F6-E1914EF8BABB}"/>
                </a:ext>
              </a:extLst>
            </p:cNvPr>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cs typeface="+mn-ea"/>
                  <a:sym typeface="+mn-lt"/>
                </a:rPr>
                <a:t>D</a:t>
              </a:r>
              <a:endParaRPr lang="zh-CN" altLang="en-US">
                <a:solidFill>
                  <a:schemeClr val="tx1"/>
                </a:solidFill>
                <a:cs typeface="+mn-ea"/>
                <a:sym typeface="+mn-lt"/>
              </a:endParaRPr>
            </a:p>
          </p:txBody>
        </p:sp>
      </p:grpSp>
      <p:sp>
        <p:nvSpPr>
          <p:cNvPr id="87" name="TextBox 86">
            <a:extLst>
              <a:ext uri="{FF2B5EF4-FFF2-40B4-BE49-F238E27FC236}">
                <a16:creationId xmlns:a16="http://schemas.microsoft.com/office/drawing/2014/main" id="{CB0FC8AC-E7DA-1E58-7690-69CEC4458470}"/>
              </a:ext>
            </a:extLst>
          </p:cNvPr>
          <p:cNvSpPr txBox="1"/>
          <p:nvPr/>
        </p:nvSpPr>
        <p:spPr>
          <a:xfrm>
            <a:off x="2229568" y="1740455"/>
            <a:ext cx="7667744" cy="954107"/>
          </a:xfrm>
          <a:prstGeom prst="rect">
            <a:avLst/>
          </a:prstGeom>
          <a:noFill/>
        </p:spPr>
        <p:txBody>
          <a:bodyPr wrap="square" rtlCol="0">
            <a:spAutoFit/>
          </a:bodyPr>
          <a:lstStyle/>
          <a:p>
            <a:pPr algn="ctr"/>
            <a:r>
              <a:rPr lang="en-US" sz="2800">
                <a:latin typeface="Candara" panose="020E0502030303020204" pitchFamily="34" charset="0"/>
              </a:rPr>
              <a:t>Ở đầu bài trình bày, người trình bày đã kể gần đây mình đã đến siêu thị/trung tâm thương mại nào?</a:t>
            </a:r>
          </a:p>
        </p:txBody>
      </p:sp>
    </p:spTree>
    <p:extLst>
      <p:ext uri="{BB962C8B-B14F-4D97-AF65-F5344CB8AC3E}">
        <p14:creationId xmlns:p14="http://schemas.microsoft.com/office/powerpoint/2010/main" val="27600296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18376" y="450386"/>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818330" y="3419388"/>
            <a:ext cx="2560818" cy="1981030"/>
            <a:chOff x="1773938" y="1828800"/>
            <a:chExt cx="2859415" cy="4115217"/>
          </a:xfrm>
        </p:grpSpPr>
        <p:sp>
          <p:nvSpPr>
            <p:cNvPr id="7" name="圆角矩形 6"/>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圆角矩形 5"/>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Quy luật ngưỡng cảm giác</a:t>
              </a:r>
              <a:endParaRPr lang="zh-CN" altLang="en-US" sz="2300">
                <a:solidFill>
                  <a:schemeClr val="tx1"/>
                </a:solidFill>
                <a:latin typeface="Candara" panose="020E0502030303020204" pitchFamily="34" charset="0"/>
                <a:cs typeface="+mn-ea"/>
                <a:sym typeface="+mn-lt"/>
              </a:endParaRPr>
            </a:p>
          </p:txBody>
        </p:sp>
        <p:sp>
          <p:nvSpPr>
            <p:cNvPr id="8" name="圆角矩形 7"/>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圆角矩形 4"/>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latin typeface="Candara" panose="020E0502030303020204" pitchFamily="34" charset="0"/>
                  <a:cs typeface="+mn-ea"/>
                  <a:sym typeface="+mn-lt"/>
                </a:rPr>
                <a:t>A</a:t>
              </a:r>
              <a:endParaRPr lang="zh-CN" altLang="en-US">
                <a:solidFill>
                  <a:schemeClr val="tx1"/>
                </a:solidFill>
                <a:latin typeface="Candara" panose="020E0502030303020204" pitchFamily="34" charset="0"/>
                <a:cs typeface="+mn-ea"/>
                <a:sym typeface="+mn-lt"/>
              </a:endParaRPr>
            </a:p>
          </p:txBody>
        </p:sp>
      </p:grpSp>
      <p:sp>
        <p:nvSpPr>
          <p:cNvPr id="20" name="等腰三角形 19"/>
          <p:cNvSpPr/>
          <p:nvPr/>
        </p:nvSpPr>
        <p:spPr>
          <a:xfrm rot="4791972">
            <a:off x="4849743" y="141430"/>
            <a:ext cx="1032295" cy="889910"/>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等腰三角形 20"/>
          <p:cNvSpPr/>
          <p:nvPr/>
        </p:nvSpPr>
        <p:spPr>
          <a:xfrm rot="4791972">
            <a:off x="9815302" y="5913296"/>
            <a:ext cx="1032295" cy="889910"/>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8" name="组合 27"/>
          <p:cNvGrpSpPr/>
          <p:nvPr/>
        </p:nvGrpSpPr>
        <p:grpSpPr>
          <a:xfrm rot="19378871">
            <a:off x="2412687" y="5878022"/>
            <a:ext cx="1127070" cy="985612"/>
            <a:chOff x="4933741" y="160774"/>
            <a:chExt cx="753032" cy="658519"/>
          </a:xfrm>
        </p:grpSpPr>
        <p:sp>
          <p:nvSpPr>
            <p:cNvPr id="29" name="椭圆 28"/>
            <p:cNvSpPr/>
            <p:nvPr/>
          </p:nvSpPr>
          <p:spPr>
            <a:xfrm>
              <a:off x="4933741"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椭圆 29"/>
            <p:cNvSpPr/>
            <p:nvPr/>
          </p:nvSpPr>
          <p:spPr>
            <a:xfrm>
              <a:off x="5141209"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椭圆 30"/>
            <p:cNvSpPr/>
            <p:nvPr/>
          </p:nvSpPr>
          <p:spPr>
            <a:xfrm>
              <a:off x="5348677"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椭圆 31"/>
            <p:cNvSpPr/>
            <p:nvPr/>
          </p:nvSpPr>
          <p:spPr>
            <a:xfrm>
              <a:off x="5556145"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3" name="椭圆 32"/>
            <p:cNvSpPr/>
            <p:nvPr/>
          </p:nvSpPr>
          <p:spPr>
            <a:xfrm>
              <a:off x="4933741"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椭圆 33"/>
            <p:cNvSpPr/>
            <p:nvPr/>
          </p:nvSpPr>
          <p:spPr>
            <a:xfrm>
              <a:off x="5141209"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椭圆 34"/>
            <p:cNvSpPr/>
            <p:nvPr/>
          </p:nvSpPr>
          <p:spPr>
            <a:xfrm>
              <a:off x="5348677"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椭圆 35"/>
            <p:cNvSpPr/>
            <p:nvPr/>
          </p:nvSpPr>
          <p:spPr>
            <a:xfrm>
              <a:off x="5556145"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椭圆 36"/>
            <p:cNvSpPr/>
            <p:nvPr/>
          </p:nvSpPr>
          <p:spPr>
            <a:xfrm>
              <a:off x="4933741"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p:cNvSpPr/>
            <p:nvPr/>
          </p:nvSpPr>
          <p:spPr>
            <a:xfrm>
              <a:off x="5141209"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p:cNvSpPr/>
            <p:nvPr/>
          </p:nvSpPr>
          <p:spPr>
            <a:xfrm>
              <a:off x="5348677"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5556145"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椭圆 40"/>
            <p:cNvSpPr/>
            <p:nvPr/>
          </p:nvSpPr>
          <p:spPr>
            <a:xfrm>
              <a:off x="4933741"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椭圆 41"/>
            <p:cNvSpPr/>
            <p:nvPr/>
          </p:nvSpPr>
          <p:spPr>
            <a:xfrm>
              <a:off x="5141209"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椭圆 42"/>
            <p:cNvSpPr/>
            <p:nvPr/>
          </p:nvSpPr>
          <p:spPr>
            <a:xfrm>
              <a:off x="5348677"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椭圆 43"/>
            <p:cNvSpPr/>
            <p:nvPr/>
          </p:nvSpPr>
          <p:spPr>
            <a:xfrm>
              <a:off x="5556145"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45" name="椭圆 44"/>
          <p:cNvSpPr/>
          <p:nvPr/>
        </p:nvSpPr>
        <p:spPr>
          <a:xfrm>
            <a:off x="8746892" y="5539325"/>
            <a:ext cx="1312415" cy="1312415"/>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72" name="组合 8">
            <a:extLst>
              <a:ext uri="{FF2B5EF4-FFF2-40B4-BE49-F238E27FC236}">
                <a16:creationId xmlns:a16="http://schemas.microsoft.com/office/drawing/2014/main" id="{C868B733-4EC0-F503-1529-38BFBBAA6096}"/>
              </a:ext>
            </a:extLst>
          </p:cNvPr>
          <p:cNvGrpSpPr/>
          <p:nvPr/>
        </p:nvGrpSpPr>
        <p:grpSpPr>
          <a:xfrm>
            <a:off x="3530360" y="3434717"/>
            <a:ext cx="2560818" cy="1981030"/>
            <a:chOff x="1773938" y="1828800"/>
            <a:chExt cx="2859415" cy="4115217"/>
          </a:xfrm>
        </p:grpSpPr>
        <p:sp>
          <p:nvSpPr>
            <p:cNvPr id="73" name="圆角矩形 6">
              <a:extLst>
                <a:ext uri="{FF2B5EF4-FFF2-40B4-BE49-F238E27FC236}">
                  <a16:creationId xmlns:a16="http://schemas.microsoft.com/office/drawing/2014/main" id="{3A8BDA09-7935-26A0-1FAA-EAE45EC620F4}"/>
                </a:ext>
              </a:extLst>
            </p:cNvPr>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4" name="圆角矩形 5">
              <a:extLst>
                <a:ext uri="{FF2B5EF4-FFF2-40B4-BE49-F238E27FC236}">
                  <a16:creationId xmlns:a16="http://schemas.microsoft.com/office/drawing/2014/main" id="{2799A0EB-FD0F-7945-A2E7-30345031DE9B}"/>
                </a:ext>
              </a:extLst>
            </p:cNvPr>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Quy luật </a:t>
              </a:r>
            </a:p>
            <a:p>
              <a:pPr algn="ctr"/>
              <a:r>
                <a:rPr lang="en-US" altLang="zh-CN" sz="2300">
                  <a:solidFill>
                    <a:schemeClr val="tx1"/>
                  </a:solidFill>
                  <a:latin typeface="Candara" panose="020E0502030303020204" pitchFamily="34" charset="0"/>
                  <a:cs typeface="+mn-ea"/>
                  <a:sym typeface="+mn-lt"/>
                </a:rPr>
                <a:t>thích ứng</a:t>
              </a:r>
              <a:endParaRPr lang="zh-CN" altLang="en-US" sz="2300">
                <a:solidFill>
                  <a:schemeClr val="tx1"/>
                </a:solidFill>
                <a:latin typeface="Candara" panose="020E0502030303020204" pitchFamily="34" charset="0"/>
                <a:cs typeface="+mn-ea"/>
                <a:sym typeface="+mn-lt"/>
              </a:endParaRPr>
            </a:p>
          </p:txBody>
        </p:sp>
        <p:sp>
          <p:nvSpPr>
            <p:cNvPr id="75" name="圆角矩形 7">
              <a:extLst>
                <a:ext uri="{FF2B5EF4-FFF2-40B4-BE49-F238E27FC236}">
                  <a16:creationId xmlns:a16="http://schemas.microsoft.com/office/drawing/2014/main" id="{4523E2E1-1719-AC24-2F07-E37032965CAC}"/>
                </a:ext>
              </a:extLst>
            </p:cNvPr>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6" name="圆角矩形 4">
              <a:extLst>
                <a:ext uri="{FF2B5EF4-FFF2-40B4-BE49-F238E27FC236}">
                  <a16:creationId xmlns:a16="http://schemas.microsoft.com/office/drawing/2014/main" id="{C6AEC46F-23BA-FDFA-1ACF-3B8226974961}"/>
                </a:ext>
              </a:extLst>
            </p:cNvPr>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cs typeface="+mn-ea"/>
                  <a:sym typeface="+mn-lt"/>
                </a:rPr>
                <a:t>B</a:t>
              </a:r>
              <a:endParaRPr lang="zh-CN" altLang="en-US">
                <a:solidFill>
                  <a:schemeClr val="tx1"/>
                </a:solidFill>
                <a:cs typeface="+mn-ea"/>
                <a:sym typeface="+mn-lt"/>
              </a:endParaRPr>
            </a:p>
          </p:txBody>
        </p:sp>
      </p:grpSp>
      <p:grpSp>
        <p:nvGrpSpPr>
          <p:cNvPr id="77" name="组合 8">
            <a:extLst>
              <a:ext uri="{FF2B5EF4-FFF2-40B4-BE49-F238E27FC236}">
                <a16:creationId xmlns:a16="http://schemas.microsoft.com/office/drawing/2014/main" id="{76A731A7-6C67-32DC-79F7-6B70FC43D98A}"/>
              </a:ext>
            </a:extLst>
          </p:cNvPr>
          <p:cNvGrpSpPr/>
          <p:nvPr/>
        </p:nvGrpSpPr>
        <p:grpSpPr>
          <a:xfrm>
            <a:off x="6242390" y="3451986"/>
            <a:ext cx="2560818" cy="1981030"/>
            <a:chOff x="1773938" y="1828800"/>
            <a:chExt cx="2859415" cy="4115217"/>
          </a:xfrm>
        </p:grpSpPr>
        <p:sp>
          <p:nvSpPr>
            <p:cNvPr id="78" name="圆角矩形 6">
              <a:extLst>
                <a:ext uri="{FF2B5EF4-FFF2-40B4-BE49-F238E27FC236}">
                  <a16:creationId xmlns:a16="http://schemas.microsoft.com/office/drawing/2014/main" id="{9CF5A51D-A590-B694-1E91-07B7355BA288}"/>
                </a:ext>
              </a:extLst>
            </p:cNvPr>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圆角矩形 5">
              <a:extLst>
                <a:ext uri="{FF2B5EF4-FFF2-40B4-BE49-F238E27FC236}">
                  <a16:creationId xmlns:a16="http://schemas.microsoft.com/office/drawing/2014/main" id="{53496D5B-2625-38A4-D7E9-CAD3B72D56A0}"/>
                </a:ext>
              </a:extLst>
            </p:cNvPr>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Quy luật </a:t>
              </a:r>
            </a:p>
            <a:p>
              <a:pPr algn="ctr"/>
              <a:r>
                <a:rPr lang="en-US" altLang="zh-CN" sz="2300">
                  <a:solidFill>
                    <a:schemeClr val="tx1"/>
                  </a:solidFill>
                  <a:latin typeface="Candara" panose="020E0502030303020204" pitchFamily="34" charset="0"/>
                  <a:cs typeface="+mn-ea"/>
                  <a:sym typeface="+mn-lt"/>
                </a:rPr>
                <a:t>tác động qua lại</a:t>
              </a:r>
              <a:endParaRPr lang="zh-CN" altLang="en-US" sz="2300">
                <a:solidFill>
                  <a:schemeClr val="tx1"/>
                </a:solidFill>
                <a:latin typeface="Candara" panose="020E0502030303020204" pitchFamily="34" charset="0"/>
                <a:cs typeface="+mn-ea"/>
                <a:sym typeface="+mn-lt"/>
              </a:endParaRPr>
            </a:p>
          </p:txBody>
        </p:sp>
        <p:sp>
          <p:nvSpPr>
            <p:cNvPr id="80" name="圆角矩形 7">
              <a:extLst>
                <a:ext uri="{FF2B5EF4-FFF2-40B4-BE49-F238E27FC236}">
                  <a16:creationId xmlns:a16="http://schemas.microsoft.com/office/drawing/2014/main" id="{4900D7C6-0A0E-5A3C-FEAC-534D32B099B2}"/>
                </a:ext>
              </a:extLst>
            </p:cNvPr>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1" name="圆角矩形 4">
              <a:extLst>
                <a:ext uri="{FF2B5EF4-FFF2-40B4-BE49-F238E27FC236}">
                  <a16:creationId xmlns:a16="http://schemas.microsoft.com/office/drawing/2014/main" id="{235085E2-515D-3943-A0B0-7093E57DD75F}"/>
                </a:ext>
              </a:extLst>
            </p:cNvPr>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cs typeface="+mn-ea"/>
                  <a:sym typeface="+mn-lt"/>
                </a:rPr>
                <a:t>C</a:t>
              </a:r>
              <a:endParaRPr lang="zh-CN" altLang="en-US">
                <a:solidFill>
                  <a:schemeClr val="tx1"/>
                </a:solidFill>
                <a:cs typeface="+mn-ea"/>
                <a:sym typeface="+mn-lt"/>
              </a:endParaRPr>
            </a:p>
          </p:txBody>
        </p:sp>
      </p:grpSp>
      <p:grpSp>
        <p:nvGrpSpPr>
          <p:cNvPr id="82" name="组合 8">
            <a:extLst>
              <a:ext uri="{FF2B5EF4-FFF2-40B4-BE49-F238E27FC236}">
                <a16:creationId xmlns:a16="http://schemas.microsoft.com/office/drawing/2014/main" id="{52736BF9-0B6D-0F9C-B60E-A42EE7E5EE62}"/>
              </a:ext>
            </a:extLst>
          </p:cNvPr>
          <p:cNvGrpSpPr/>
          <p:nvPr/>
        </p:nvGrpSpPr>
        <p:grpSpPr>
          <a:xfrm>
            <a:off x="8957783" y="3434436"/>
            <a:ext cx="2560818" cy="1981030"/>
            <a:chOff x="1773938" y="1828800"/>
            <a:chExt cx="2859415" cy="4115217"/>
          </a:xfrm>
        </p:grpSpPr>
        <p:sp>
          <p:nvSpPr>
            <p:cNvPr id="83" name="圆角矩形 6">
              <a:extLst>
                <a:ext uri="{FF2B5EF4-FFF2-40B4-BE49-F238E27FC236}">
                  <a16:creationId xmlns:a16="http://schemas.microsoft.com/office/drawing/2014/main" id="{79528953-3572-9FD5-B08B-52217A90303C}"/>
                </a:ext>
              </a:extLst>
            </p:cNvPr>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4" name="圆角矩形 5">
              <a:extLst>
                <a:ext uri="{FF2B5EF4-FFF2-40B4-BE49-F238E27FC236}">
                  <a16:creationId xmlns:a16="http://schemas.microsoft.com/office/drawing/2014/main" id="{9F15A625-D7C6-4CCB-28C3-674F2C1D4CA4}"/>
                </a:ext>
              </a:extLst>
            </p:cNvPr>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Quy luật về tính ý nghĩa </a:t>
              </a:r>
              <a:endParaRPr lang="zh-CN" altLang="en-US" sz="2300">
                <a:solidFill>
                  <a:schemeClr val="tx1"/>
                </a:solidFill>
                <a:latin typeface="Candara" panose="020E0502030303020204" pitchFamily="34" charset="0"/>
                <a:cs typeface="+mn-ea"/>
                <a:sym typeface="+mn-lt"/>
              </a:endParaRPr>
            </a:p>
          </p:txBody>
        </p:sp>
        <p:sp>
          <p:nvSpPr>
            <p:cNvPr id="85" name="圆角矩形 7">
              <a:extLst>
                <a:ext uri="{FF2B5EF4-FFF2-40B4-BE49-F238E27FC236}">
                  <a16:creationId xmlns:a16="http://schemas.microsoft.com/office/drawing/2014/main" id="{E96C80B1-64BB-6B9B-7B7F-F03A6FD5A333}"/>
                </a:ext>
              </a:extLst>
            </p:cNvPr>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6" name="圆角矩形 4">
              <a:extLst>
                <a:ext uri="{FF2B5EF4-FFF2-40B4-BE49-F238E27FC236}">
                  <a16:creationId xmlns:a16="http://schemas.microsoft.com/office/drawing/2014/main" id="{779E72FC-A866-FE77-66F6-E1914EF8BABB}"/>
                </a:ext>
              </a:extLst>
            </p:cNvPr>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cs typeface="+mn-ea"/>
                  <a:sym typeface="+mn-lt"/>
                </a:rPr>
                <a:t>D</a:t>
              </a:r>
              <a:endParaRPr lang="zh-CN" altLang="en-US">
                <a:solidFill>
                  <a:schemeClr val="tx1"/>
                </a:solidFill>
                <a:cs typeface="+mn-ea"/>
                <a:sym typeface="+mn-lt"/>
              </a:endParaRPr>
            </a:p>
          </p:txBody>
        </p:sp>
      </p:grpSp>
      <p:sp>
        <p:nvSpPr>
          <p:cNvPr id="87" name="TextBox 86">
            <a:extLst>
              <a:ext uri="{FF2B5EF4-FFF2-40B4-BE49-F238E27FC236}">
                <a16:creationId xmlns:a16="http://schemas.microsoft.com/office/drawing/2014/main" id="{CB0FC8AC-E7DA-1E58-7690-69CEC4458470}"/>
              </a:ext>
            </a:extLst>
          </p:cNvPr>
          <p:cNvSpPr txBox="1"/>
          <p:nvPr/>
        </p:nvSpPr>
        <p:spPr>
          <a:xfrm>
            <a:off x="1798229" y="1751793"/>
            <a:ext cx="8584896" cy="1815882"/>
          </a:xfrm>
          <a:prstGeom prst="rect">
            <a:avLst/>
          </a:prstGeom>
          <a:noFill/>
        </p:spPr>
        <p:txBody>
          <a:bodyPr wrap="square" rtlCol="0">
            <a:spAutoFit/>
          </a:bodyPr>
          <a:lstStyle/>
          <a:p>
            <a:pPr algn="ctr"/>
            <a:r>
              <a:rPr lang="en-US" sz="2800" b="0" i="0">
                <a:solidFill>
                  <a:srgbClr val="2D2D2D"/>
                </a:solidFill>
                <a:effectLst/>
                <a:latin typeface="Candara" panose="020E0502030303020204" pitchFamily="34" charset="0"/>
              </a:rPr>
              <a:t>Việc các siêu thị - cửa hàng thay đổi liên tục các chương trình quảng cáo/kích cầu vận dụng quy luật nào sau đây?</a:t>
            </a:r>
          </a:p>
          <a:p>
            <a:pPr algn="ctr"/>
            <a:br>
              <a:rPr lang="en-US" sz="2800"/>
            </a:br>
            <a:endParaRPr lang="en-US" sz="2800">
              <a:latin typeface="Candara" panose="020E0502030303020204" pitchFamily="34" charset="0"/>
            </a:endParaRPr>
          </a:p>
        </p:txBody>
      </p:sp>
    </p:spTree>
    <p:extLst>
      <p:ext uri="{BB962C8B-B14F-4D97-AF65-F5344CB8AC3E}">
        <p14:creationId xmlns:p14="http://schemas.microsoft.com/office/powerpoint/2010/main" val="225882920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18376" y="450386"/>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9" name="组合 8"/>
          <p:cNvGrpSpPr/>
          <p:nvPr/>
        </p:nvGrpSpPr>
        <p:grpSpPr>
          <a:xfrm>
            <a:off x="818330" y="3419388"/>
            <a:ext cx="2560818" cy="1981030"/>
            <a:chOff x="1773938" y="1828800"/>
            <a:chExt cx="2859415" cy="4115217"/>
          </a:xfrm>
        </p:grpSpPr>
        <p:sp>
          <p:nvSpPr>
            <p:cNvPr id="7" name="圆角矩形 6"/>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圆角矩形 5"/>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Quy luật về tính lựa chọn</a:t>
              </a:r>
              <a:endParaRPr lang="zh-CN" altLang="en-US" sz="2300">
                <a:solidFill>
                  <a:schemeClr val="tx1"/>
                </a:solidFill>
                <a:latin typeface="Candara" panose="020E0502030303020204" pitchFamily="34" charset="0"/>
                <a:cs typeface="+mn-ea"/>
                <a:sym typeface="+mn-lt"/>
              </a:endParaRPr>
            </a:p>
          </p:txBody>
        </p:sp>
        <p:sp>
          <p:nvSpPr>
            <p:cNvPr id="8" name="圆角矩形 7"/>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圆角矩形 4"/>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latin typeface="Candara" panose="020E0502030303020204" pitchFamily="34" charset="0"/>
                  <a:cs typeface="+mn-ea"/>
                  <a:sym typeface="+mn-lt"/>
                </a:rPr>
                <a:t>A</a:t>
              </a:r>
              <a:endParaRPr lang="zh-CN" altLang="en-US">
                <a:solidFill>
                  <a:schemeClr val="tx1"/>
                </a:solidFill>
                <a:latin typeface="Candara" panose="020E0502030303020204" pitchFamily="34" charset="0"/>
                <a:cs typeface="+mn-ea"/>
                <a:sym typeface="+mn-lt"/>
              </a:endParaRPr>
            </a:p>
          </p:txBody>
        </p:sp>
      </p:grpSp>
      <p:sp>
        <p:nvSpPr>
          <p:cNvPr id="20" name="等腰三角形 19"/>
          <p:cNvSpPr/>
          <p:nvPr/>
        </p:nvSpPr>
        <p:spPr>
          <a:xfrm rot="4791972">
            <a:off x="4849743" y="141430"/>
            <a:ext cx="1032295" cy="889910"/>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1" name="等腰三角形 20"/>
          <p:cNvSpPr/>
          <p:nvPr/>
        </p:nvSpPr>
        <p:spPr>
          <a:xfrm rot="4791972">
            <a:off x="9815302" y="5913296"/>
            <a:ext cx="1032295" cy="889910"/>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28" name="组合 27"/>
          <p:cNvGrpSpPr/>
          <p:nvPr/>
        </p:nvGrpSpPr>
        <p:grpSpPr>
          <a:xfrm rot="19378871">
            <a:off x="2412687" y="5878022"/>
            <a:ext cx="1127070" cy="985612"/>
            <a:chOff x="4933741" y="160774"/>
            <a:chExt cx="753032" cy="658519"/>
          </a:xfrm>
        </p:grpSpPr>
        <p:sp>
          <p:nvSpPr>
            <p:cNvPr id="29" name="椭圆 28"/>
            <p:cNvSpPr/>
            <p:nvPr/>
          </p:nvSpPr>
          <p:spPr>
            <a:xfrm>
              <a:off x="4933741"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0" name="椭圆 29"/>
            <p:cNvSpPr/>
            <p:nvPr/>
          </p:nvSpPr>
          <p:spPr>
            <a:xfrm>
              <a:off x="5141209"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1" name="椭圆 30"/>
            <p:cNvSpPr/>
            <p:nvPr/>
          </p:nvSpPr>
          <p:spPr>
            <a:xfrm>
              <a:off x="5348677"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2" name="椭圆 31"/>
            <p:cNvSpPr/>
            <p:nvPr/>
          </p:nvSpPr>
          <p:spPr>
            <a:xfrm>
              <a:off x="5556145" y="160774"/>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3" name="椭圆 32"/>
            <p:cNvSpPr/>
            <p:nvPr/>
          </p:nvSpPr>
          <p:spPr>
            <a:xfrm>
              <a:off x="4933741"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4" name="椭圆 33"/>
            <p:cNvSpPr/>
            <p:nvPr/>
          </p:nvSpPr>
          <p:spPr>
            <a:xfrm>
              <a:off x="5141209"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5" name="椭圆 34"/>
            <p:cNvSpPr/>
            <p:nvPr/>
          </p:nvSpPr>
          <p:spPr>
            <a:xfrm>
              <a:off x="5348677"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6" name="椭圆 35"/>
            <p:cNvSpPr/>
            <p:nvPr/>
          </p:nvSpPr>
          <p:spPr>
            <a:xfrm>
              <a:off x="5556145" y="336738"/>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7" name="椭圆 36"/>
            <p:cNvSpPr/>
            <p:nvPr/>
          </p:nvSpPr>
          <p:spPr>
            <a:xfrm>
              <a:off x="4933741"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8" name="椭圆 37"/>
            <p:cNvSpPr/>
            <p:nvPr/>
          </p:nvSpPr>
          <p:spPr>
            <a:xfrm>
              <a:off x="5141209"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39" name="椭圆 38"/>
            <p:cNvSpPr/>
            <p:nvPr/>
          </p:nvSpPr>
          <p:spPr>
            <a:xfrm>
              <a:off x="5348677"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0" name="椭圆 39"/>
            <p:cNvSpPr/>
            <p:nvPr/>
          </p:nvSpPr>
          <p:spPr>
            <a:xfrm>
              <a:off x="5556145" y="512701"/>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1" name="椭圆 40"/>
            <p:cNvSpPr/>
            <p:nvPr/>
          </p:nvSpPr>
          <p:spPr>
            <a:xfrm>
              <a:off x="4933741"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椭圆 41"/>
            <p:cNvSpPr/>
            <p:nvPr/>
          </p:nvSpPr>
          <p:spPr>
            <a:xfrm>
              <a:off x="5141209"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椭圆 42"/>
            <p:cNvSpPr/>
            <p:nvPr/>
          </p:nvSpPr>
          <p:spPr>
            <a:xfrm>
              <a:off x="5348677"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4" name="椭圆 43"/>
            <p:cNvSpPr/>
            <p:nvPr/>
          </p:nvSpPr>
          <p:spPr>
            <a:xfrm>
              <a:off x="5556145" y="688665"/>
              <a:ext cx="130628" cy="130628"/>
            </a:xfrm>
            <a:prstGeom prst="ellipse">
              <a:avLst/>
            </a:prstGeom>
            <a:solidFill>
              <a:srgbClr val="FE683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sp>
        <p:nvSpPr>
          <p:cNvPr id="45" name="椭圆 44"/>
          <p:cNvSpPr/>
          <p:nvPr/>
        </p:nvSpPr>
        <p:spPr>
          <a:xfrm>
            <a:off x="8746892" y="5539325"/>
            <a:ext cx="1312415" cy="1312415"/>
          </a:xfrm>
          <a:prstGeom prst="ellipse">
            <a:avLst/>
          </a:prstGeom>
          <a:noFill/>
          <a:ln w="38100">
            <a:solidFill>
              <a:srgbClr val="F5C5DA"/>
            </a:solidFill>
          </a:ln>
          <a:effectLst>
            <a:outerShdw blurRad="114300" dist="38100" dir="2700000" algn="tl" rotWithShape="0">
              <a:prstClr val="black">
                <a:alpha val="1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72" name="组合 8">
            <a:extLst>
              <a:ext uri="{FF2B5EF4-FFF2-40B4-BE49-F238E27FC236}">
                <a16:creationId xmlns:a16="http://schemas.microsoft.com/office/drawing/2014/main" id="{C868B733-4EC0-F503-1529-38BFBBAA6096}"/>
              </a:ext>
            </a:extLst>
          </p:cNvPr>
          <p:cNvGrpSpPr/>
          <p:nvPr/>
        </p:nvGrpSpPr>
        <p:grpSpPr>
          <a:xfrm>
            <a:off x="3530360" y="3434717"/>
            <a:ext cx="2560818" cy="1981030"/>
            <a:chOff x="1773938" y="1828800"/>
            <a:chExt cx="2859415" cy="4115217"/>
          </a:xfrm>
        </p:grpSpPr>
        <p:sp>
          <p:nvSpPr>
            <p:cNvPr id="73" name="圆角矩形 6">
              <a:extLst>
                <a:ext uri="{FF2B5EF4-FFF2-40B4-BE49-F238E27FC236}">
                  <a16:creationId xmlns:a16="http://schemas.microsoft.com/office/drawing/2014/main" id="{3A8BDA09-7935-26A0-1FAA-EAE45EC620F4}"/>
                </a:ext>
              </a:extLst>
            </p:cNvPr>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4" name="圆角矩形 5">
              <a:extLst>
                <a:ext uri="{FF2B5EF4-FFF2-40B4-BE49-F238E27FC236}">
                  <a16:creationId xmlns:a16="http://schemas.microsoft.com/office/drawing/2014/main" id="{2799A0EB-FD0F-7945-A2E7-30345031DE9B}"/>
                </a:ext>
              </a:extLst>
            </p:cNvPr>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Ảo ảnh tri giác</a:t>
              </a:r>
              <a:endParaRPr lang="zh-CN" altLang="en-US" sz="2300">
                <a:solidFill>
                  <a:schemeClr val="tx1"/>
                </a:solidFill>
                <a:latin typeface="Candara" panose="020E0502030303020204" pitchFamily="34" charset="0"/>
                <a:cs typeface="+mn-ea"/>
                <a:sym typeface="+mn-lt"/>
              </a:endParaRPr>
            </a:p>
          </p:txBody>
        </p:sp>
        <p:sp>
          <p:nvSpPr>
            <p:cNvPr id="75" name="圆角矩形 7">
              <a:extLst>
                <a:ext uri="{FF2B5EF4-FFF2-40B4-BE49-F238E27FC236}">
                  <a16:creationId xmlns:a16="http://schemas.microsoft.com/office/drawing/2014/main" id="{4523E2E1-1719-AC24-2F07-E37032965CAC}"/>
                </a:ext>
              </a:extLst>
            </p:cNvPr>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6" name="圆角矩形 4">
              <a:extLst>
                <a:ext uri="{FF2B5EF4-FFF2-40B4-BE49-F238E27FC236}">
                  <a16:creationId xmlns:a16="http://schemas.microsoft.com/office/drawing/2014/main" id="{C6AEC46F-23BA-FDFA-1ACF-3B8226974961}"/>
                </a:ext>
              </a:extLst>
            </p:cNvPr>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cs typeface="+mn-ea"/>
                  <a:sym typeface="+mn-lt"/>
                </a:rPr>
                <a:t>B</a:t>
              </a:r>
              <a:endParaRPr lang="zh-CN" altLang="en-US">
                <a:solidFill>
                  <a:schemeClr val="tx1"/>
                </a:solidFill>
                <a:cs typeface="+mn-ea"/>
                <a:sym typeface="+mn-lt"/>
              </a:endParaRPr>
            </a:p>
          </p:txBody>
        </p:sp>
      </p:grpSp>
      <p:grpSp>
        <p:nvGrpSpPr>
          <p:cNvPr id="77" name="组合 8">
            <a:extLst>
              <a:ext uri="{FF2B5EF4-FFF2-40B4-BE49-F238E27FC236}">
                <a16:creationId xmlns:a16="http://schemas.microsoft.com/office/drawing/2014/main" id="{76A731A7-6C67-32DC-79F7-6B70FC43D98A}"/>
              </a:ext>
            </a:extLst>
          </p:cNvPr>
          <p:cNvGrpSpPr/>
          <p:nvPr/>
        </p:nvGrpSpPr>
        <p:grpSpPr>
          <a:xfrm>
            <a:off x="6242390" y="3451986"/>
            <a:ext cx="2560818" cy="1981030"/>
            <a:chOff x="1773938" y="1828800"/>
            <a:chExt cx="2859415" cy="4115217"/>
          </a:xfrm>
        </p:grpSpPr>
        <p:sp>
          <p:nvSpPr>
            <p:cNvPr id="78" name="圆角矩形 6">
              <a:extLst>
                <a:ext uri="{FF2B5EF4-FFF2-40B4-BE49-F238E27FC236}">
                  <a16:creationId xmlns:a16="http://schemas.microsoft.com/office/drawing/2014/main" id="{9CF5A51D-A590-B694-1E91-07B7355BA288}"/>
                </a:ext>
              </a:extLst>
            </p:cNvPr>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9" name="圆角矩形 5">
              <a:extLst>
                <a:ext uri="{FF2B5EF4-FFF2-40B4-BE49-F238E27FC236}">
                  <a16:creationId xmlns:a16="http://schemas.microsoft.com/office/drawing/2014/main" id="{53496D5B-2625-38A4-D7E9-CAD3B72D56A0}"/>
                </a:ext>
              </a:extLst>
            </p:cNvPr>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Quy luật </a:t>
              </a:r>
            </a:p>
            <a:p>
              <a:pPr algn="ctr"/>
              <a:r>
                <a:rPr lang="en-US" altLang="zh-CN" sz="2300">
                  <a:solidFill>
                    <a:schemeClr val="tx1"/>
                  </a:solidFill>
                  <a:latin typeface="Candara" panose="020E0502030303020204" pitchFamily="34" charset="0"/>
                  <a:cs typeface="+mn-ea"/>
                  <a:sym typeface="+mn-lt"/>
                </a:rPr>
                <a:t>tổng giác</a:t>
              </a:r>
              <a:endParaRPr lang="zh-CN" altLang="en-US" sz="2300">
                <a:solidFill>
                  <a:schemeClr val="tx1"/>
                </a:solidFill>
                <a:latin typeface="Candara" panose="020E0502030303020204" pitchFamily="34" charset="0"/>
                <a:cs typeface="+mn-ea"/>
                <a:sym typeface="+mn-lt"/>
              </a:endParaRPr>
            </a:p>
          </p:txBody>
        </p:sp>
        <p:sp>
          <p:nvSpPr>
            <p:cNvPr id="80" name="圆角矩形 7">
              <a:extLst>
                <a:ext uri="{FF2B5EF4-FFF2-40B4-BE49-F238E27FC236}">
                  <a16:creationId xmlns:a16="http://schemas.microsoft.com/office/drawing/2014/main" id="{4900D7C6-0A0E-5A3C-FEAC-534D32B099B2}"/>
                </a:ext>
              </a:extLst>
            </p:cNvPr>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1" name="圆角矩形 4">
              <a:extLst>
                <a:ext uri="{FF2B5EF4-FFF2-40B4-BE49-F238E27FC236}">
                  <a16:creationId xmlns:a16="http://schemas.microsoft.com/office/drawing/2014/main" id="{235085E2-515D-3943-A0B0-7093E57DD75F}"/>
                </a:ext>
              </a:extLst>
            </p:cNvPr>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cs typeface="+mn-ea"/>
                  <a:sym typeface="+mn-lt"/>
                </a:rPr>
                <a:t>C</a:t>
              </a:r>
              <a:endParaRPr lang="zh-CN" altLang="en-US">
                <a:solidFill>
                  <a:schemeClr val="tx1"/>
                </a:solidFill>
                <a:cs typeface="+mn-ea"/>
                <a:sym typeface="+mn-lt"/>
              </a:endParaRPr>
            </a:p>
          </p:txBody>
        </p:sp>
      </p:grpSp>
      <p:grpSp>
        <p:nvGrpSpPr>
          <p:cNvPr id="82" name="组合 8">
            <a:extLst>
              <a:ext uri="{FF2B5EF4-FFF2-40B4-BE49-F238E27FC236}">
                <a16:creationId xmlns:a16="http://schemas.microsoft.com/office/drawing/2014/main" id="{52736BF9-0B6D-0F9C-B60E-A42EE7E5EE62}"/>
              </a:ext>
            </a:extLst>
          </p:cNvPr>
          <p:cNvGrpSpPr/>
          <p:nvPr/>
        </p:nvGrpSpPr>
        <p:grpSpPr>
          <a:xfrm>
            <a:off x="8957783" y="3434436"/>
            <a:ext cx="2560818" cy="1981030"/>
            <a:chOff x="1773938" y="1828800"/>
            <a:chExt cx="2859415" cy="4115217"/>
          </a:xfrm>
        </p:grpSpPr>
        <p:sp>
          <p:nvSpPr>
            <p:cNvPr id="83" name="圆角矩形 6">
              <a:extLst>
                <a:ext uri="{FF2B5EF4-FFF2-40B4-BE49-F238E27FC236}">
                  <a16:creationId xmlns:a16="http://schemas.microsoft.com/office/drawing/2014/main" id="{79528953-3572-9FD5-B08B-52217A90303C}"/>
                </a:ext>
              </a:extLst>
            </p:cNvPr>
            <p:cNvSpPr/>
            <p:nvPr/>
          </p:nvSpPr>
          <p:spPr>
            <a:xfrm>
              <a:off x="1890330" y="2278043"/>
              <a:ext cx="2743023" cy="3665974"/>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4" name="圆角矩形 5">
              <a:extLst>
                <a:ext uri="{FF2B5EF4-FFF2-40B4-BE49-F238E27FC236}">
                  <a16:creationId xmlns:a16="http://schemas.microsoft.com/office/drawing/2014/main" id="{9F15A625-D7C6-4CCB-28C3-674F2C1D4CA4}"/>
                </a:ext>
              </a:extLst>
            </p:cNvPr>
            <p:cNvSpPr/>
            <p:nvPr/>
          </p:nvSpPr>
          <p:spPr>
            <a:xfrm>
              <a:off x="1773938" y="2145322"/>
              <a:ext cx="2743023" cy="3665974"/>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300">
                  <a:solidFill>
                    <a:schemeClr val="tx1"/>
                  </a:solidFill>
                  <a:latin typeface="Candara" panose="020E0502030303020204" pitchFamily="34" charset="0"/>
                  <a:cs typeface="+mn-ea"/>
                  <a:sym typeface="+mn-lt"/>
                </a:rPr>
                <a:t>Quy luật </a:t>
              </a:r>
            </a:p>
            <a:p>
              <a:pPr algn="ctr"/>
              <a:r>
                <a:rPr lang="en-US" altLang="zh-CN" sz="2300">
                  <a:solidFill>
                    <a:schemeClr val="tx1"/>
                  </a:solidFill>
                  <a:latin typeface="Candara" panose="020E0502030303020204" pitchFamily="34" charset="0"/>
                  <a:cs typeface="+mn-ea"/>
                  <a:sym typeface="+mn-lt"/>
                </a:rPr>
                <a:t>thích ứng</a:t>
              </a:r>
              <a:endParaRPr lang="zh-CN" altLang="en-US" sz="2300">
                <a:solidFill>
                  <a:schemeClr val="tx1"/>
                </a:solidFill>
                <a:latin typeface="Candara" panose="020E0502030303020204" pitchFamily="34" charset="0"/>
                <a:cs typeface="+mn-ea"/>
                <a:sym typeface="+mn-lt"/>
              </a:endParaRPr>
            </a:p>
          </p:txBody>
        </p:sp>
        <p:sp>
          <p:nvSpPr>
            <p:cNvPr id="85" name="圆角矩形 7">
              <a:extLst>
                <a:ext uri="{FF2B5EF4-FFF2-40B4-BE49-F238E27FC236}">
                  <a16:creationId xmlns:a16="http://schemas.microsoft.com/office/drawing/2014/main" id="{E96C80B1-64BB-6B9B-7B7F-F03A6FD5A333}"/>
                </a:ext>
              </a:extLst>
            </p:cNvPr>
            <p:cNvSpPr/>
            <p:nvPr/>
          </p:nvSpPr>
          <p:spPr>
            <a:xfrm>
              <a:off x="2315485" y="1905000"/>
              <a:ext cx="1812330" cy="633045"/>
            </a:xfrm>
            <a:prstGeom prst="roundRect">
              <a:avLst/>
            </a:prstGeom>
            <a:solidFill>
              <a:srgbClr val="FE6835"/>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86" name="圆角矩形 4">
              <a:extLst>
                <a:ext uri="{FF2B5EF4-FFF2-40B4-BE49-F238E27FC236}">
                  <a16:creationId xmlns:a16="http://schemas.microsoft.com/office/drawing/2014/main" id="{779E72FC-A866-FE77-66F6-E1914EF8BABB}"/>
                </a:ext>
              </a:extLst>
            </p:cNvPr>
            <p:cNvSpPr/>
            <p:nvPr/>
          </p:nvSpPr>
          <p:spPr>
            <a:xfrm>
              <a:off x="2239285" y="1828800"/>
              <a:ext cx="1812330" cy="633045"/>
            </a:xfrm>
            <a:prstGeom prst="roundRect">
              <a:avLst/>
            </a:prstGeom>
            <a:solidFill>
              <a:srgbClr val="F8F8F8"/>
            </a:solidFill>
            <a:ln w="381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a:solidFill>
                    <a:schemeClr val="tx1"/>
                  </a:solidFill>
                  <a:cs typeface="+mn-ea"/>
                  <a:sym typeface="+mn-lt"/>
                </a:rPr>
                <a:t>D</a:t>
              </a:r>
              <a:endParaRPr lang="zh-CN" altLang="en-US">
                <a:solidFill>
                  <a:schemeClr val="tx1"/>
                </a:solidFill>
                <a:cs typeface="+mn-ea"/>
                <a:sym typeface="+mn-lt"/>
              </a:endParaRPr>
            </a:p>
          </p:txBody>
        </p:sp>
      </p:grpSp>
      <p:sp>
        <p:nvSpPr>
          <p:cNvPr id="87" name="TextBox 86">
            <a:extLst>
              <a:ext uri="{FF2B5EF4-FFF2-40B4-BE49-F238E27FC236}">
                <a16:creationId xmlns:a16="http://schemas.microsoft.com/office/drawing/2014/main" id="{CB0FC8AC-E7DA-1E58-7690-69CEC4458470}"/>
              </a:ext>
            </a:extLst>
          </p:cNvPr>
          <p:cNvSpPr txBox="1"/>
          <p:nvPr/>
        </p:nvSpPr>
        <p:spPr>
          <a:xfrm>
            <a:off x="1694492" y="1755877"/>
            <a:ext cx="8584896" cy="1815882"/>
          </a:xfrm>
          <a:prstGeom prst="rect">
            <a:avLst/>
          </a:prstGeom>
          <a:noFill/>
        </p:spPr>
        <p:txBody>
          <a:bodyPr wrap="square" rtlCol="0">
            <a:spAutoFit/>
          </a:bodyPr>
          <a:lstStyle/>
          <a:p>
            <a:pPr algn="ctr"/>
            <a:r>
              <a:rPr lang="en-US" sz="2800" b="0" i="0">
                <a:solidFill>
                  <a:srgbClr val="2D2D2D"/>
                </a:solidFill>
                <a:effectLst/>
                <a:latin typeface="Candara" panose="020E0502030303020204" pitchFamily="34" charset="0"/>
              </a:rPr>
              <a:t>Giữa đa dạng chủng loại hàng hóa ta vẫn có thể chọn ra được món đồ mình yêu thích là vận dụng quy luật nào?</a:t>
            </a:r>
          </a:p>
          <a:p>
            <a:pPr algn="ctr"/>
            <a:br>
              <a:rPr lang="en-US" sz="2800"/>
            </a:br>
            <a:endParaRPr lang="en-US" sz="2800">
              <a:latin typeface="Candara" panose="020E0502030303020204" pitchFamily="34" charset="0"/>
            </a:endParaRPr>
          </a:p>
        </p:txBody>
      </p:sp>
    </p:spTree>
    <p:extLst>
      <p:ext uri="{BB962C8B-B14F-4D97-AF65-F5344CB8AC3E}">
        <p14:creationId xmlns:p14="http://schemas.microsoft.com/office/powerpoint/2010/main" val="356492869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8"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ndara" panose="020E0502030303020204" pitchFamily="34" charset="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ndara" panose="020E0502030303020204" pitchFamily="34" charset="0"/>
              <a:cs typeface="+mn-ea"/>
              <a:sym typeface="+mn-lt"/>
            </a:endParaRPr>
          </a:p>
        </p:txBody>
      </p:sp>
      <p:sp>
        <p:nvSpPr>
          <p:cNvPr id="25" name="等腰三角形 24"/>
          <p:cNvSpPr/>
          <p:nvPr/>
        </p:nvSpPr>
        <p:spPr>
          <a:xfrm rot="4791972">
            <a:off x="6378114" y="69663"/>
            <a:ext cx="1016277" cy="876101"/>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ndara" panose="020E0502030303020204" pitchFamily="34" charset="0"/>
              <a:cs typeface="+mn-ea"/>
              <a:sym typeface="+mn-lt"/>
            </a:endParaRPr>
          </a:p>
        </p:txBody>
      </p:sp>
      <p:sp>
        <p:nvSpPr>
          <p:cNvPr id="28" name="等腰三角形 27"/>
          <p:cNvSpPr/>
          <p:nvPr/>
        </p:nvSpPr>
        <p:spPr>
          <a:xfrm rot="8151333">
            <a:off x="11477523" y="4903805"/>
            <a:ext cx="720504" cy="6211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ndara" panose="020E0502030303020204" pitchFamily="34" charset="0"/>
              <a:cs typeface="+mn-ea"/>
              <a:sym typeface="+mn-lt"/>
            </a:endParaRPr>
          </a:p>
        </p:txBody>
      </p:sp>
      <p:pic>
        <p:nvPicPr>
          <p:cNvPr id="5" name="Picture 4" descr="Shape, logo, company name&#10;&#10;Description automatically generated">
            <a:extLst>
              <a:ext uri="{FF2B5EF4-FFF2-40B4-BE49-F238E27FC236}">
                <a16:creationId xmlns:a16="http://schemas.microsoft.com/office/drawing/2014/main" id="{CB36BF62-5730-6694-8A58-244E35B01A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0" y="1047750"/>
            <a:ext cx="7620000" cy="4762500"/>
          </a:xfrm>
          <a:prstGeom prst="rect">
            <a:avLst/>
          </a:prstGeom>
        </p:spPr>
      </p:pic>
    </p:spTree>
    <p:extLst>
      <p:ext uri="{BB962C8B-B14F-4D97-AF65-F5344CB8AC3E}">
        <p14:creationId xmlns:p14="http://schemas.microsoft.com/office/powerpoint/2010/main" val="156709386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756786" y="947474"/>
            <a:ext cx="8649956" cy="4812009"/>
            <a:chOff x="1756786" y="947474"/>
            <a:chExt cx="8649956" cy="4812009"/>
          </a:xfrm>
        </p:grpSpPr>
        <p:sp>
          <p:nvSpPr>
            <p:cNvPr id="3" name="矩形 2"/>
            <p:cNvSpPr/>
            <p:nvPr/>
          </p:nvSpPr>
          <p:spPr>
            <a:xfrm>
              <a:off x="2046514" y="1215116"/>
              <a:ext cx="8360228" cy="4544367"/>
            </a:xfrm>
            <a:prstGeom prst="rect">
              <a:avLst/>
            </a:prstGeom>
            <a:pattFill prst="wdDnDiag">
              <a:fgClr>
                <a:srgbClr val="FE6835"/>
              </a:fgClr>
              <a:bgClr>
                <a:schemeClr val="bg1"/>
              </a:bgClr>
            </a:patt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5" name="矩形 4"/>
            <p:cNvSpPr/>
            <p:nvPr/>
          </p:nvSpPr>
          <p:spPr>
            <a:xfrm>
              <a:off x="1756786" y="947474"/>
              <a:ext cx="8360228" cy="4544367"/>
            </a:xfrm>
            <a:prstGeom prst="rect">
              <a:avLst/>
            </a:prstGeom>
            <a:solidFill>
              <a:srgbClr val="F8F8F8"/>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7" name="文本框 6"/>
          <p:cNvSpPr txBox="1"/>
          <p:nvPr/>
        </p:nvSpPr>
        <p:spPr>
          <a:xfrm>
            <a:off x="4203090" y="2413665"/>
            <a:ext cx="3467616" cy="1200329"/>
          </a:xfrm>
          <a:prstGeom prst="rect">
            <a:avLst/>
          </a:prstGeom>
          <a:noFill/>
        </p:spPr>
        <p:txBody>
          <a:bodyPr wrap="none" rtlCol="0">
            <a:spAutoFit/>
          </a:bodyPr>
          <a:lstStyle/>
          <a:p>
            <a:pPr algn="ctr"/>
            <a:r>
              <a:rPr lang="en-US" altLang="zh-CN" sz="7200" b="1" dirty="0">
                <a:ln w="28575">
                  <a:solidFill>
                    <a:schemeClr val="tx1">
                      <a:lumMod val="85000"/>
                      <a:lumOff val="15000"/>
                    </a:schemeClr>
                  </a:solidFill>
                </a:ln>
                <a:solidFill>
                  <a:srgbClr val="FE6835"/>
                </a:solidFill>
                <a:latin typeface="Candara" panose="020E0502030303020204" pitchFamily="34" charset="0"/>
                <a:ea typeface="方正细谭黑简体" panose="02000000000000000000" pitchFamily="2" charset="-122"/>
                <a:cs typeface="Baghdad" pitchFamily="2" charset="-78"/>
                <a:sym typeface="+mn-lt"/>
              </a:rPr>
              <a:t>Cảm ơn!</a:t>
            </a:r>
            <a:endParaRPr lang="zh-CN" altLang="en-US" sz="7200" b="1" dirty="0">
              <a:ln w="28575">
                <a:solidFill>
                  <a:schemeClr val="tx1">
                    <a:lumMod val="85000"/>
                    <a:lumOff val="15000"/>
                  </a:schemeClr>
                </a:solidFill>
              </a:ln>
              <a:solidFill>
                <a:srgbClr val="FE6835"/>
              </a:solidFill>
              <a:latin typeface="Candara" panose="020E0502030303020204" pitchFamily="34" charset="0"/>
              <a:ea typeface="方正细谭黑简体" panose="02000000000000000000" pitchFamily="2" charset="-122"/>
              <a:cs typeface="Baghdad" pitchFamily="2" charset="-78"/>
              <a:sym typeface="+mn-lt"/>
            </a:endParaRPr>
          </a:p>
        </p:txBody>
      </p:sp>
      <p:sp>
        <p:nvSpPr>
          <p:cNvPr id="11" name="TextBox 10">
            <a:extLst>
              <a:ext uri="{FF2B5EF4-FFF2-40B4-BE49-F238E27FC236}">
                <a16:creationId xmlns:a16="http://schemas.microsoft.com/office/drawing/2014/main" id="{B5F51AAA-66D1-CC4C-582D-0DA533DFC7F1}"/>
              </a:ext>
            </a:extLst>
          </p:cNvPr>
          <p:cNvSpPr txBox="1"/>
          <p:nvPr/>
        </p:nvSpPr>
        <p:spPr>
          <a:xfrm>
            <a:off x="2965098" y="3982375"/>
            <a:ext cx="5943600" cy="461665"/>
          </a:xfrm>
          <a:prstGeom prst="rect">
            <a:avLst/>
          </a:prstGeom>
          <a:noFill/>
        </p:spPr>
        <p:txBody>
          <a:bodyPr wrap="square" rtlCol="0">
            <a:spAutoFit/>
          </a:bodyPr>
          <a:lstStyle/>
          <a:p>
            <a:pPr algn="ctr"/>
            <a:r>
              <a:rPr lang="en-US" sz="2400">
                <a:latin typeface="Candara" panose="020E0502030303020204" pitchFamily="34" charset="0"/>
              </a:rPr>
              <a:t>Các bạn có câu hỏi gì không?</a:t>
            </a:r>
          </a:p>
        </p:txBody>
      </p:sp>
    </p:spTree>
    <p:extLst>
      <p:ext uri="{BB962C8B-B14F-4D97-AF65-F5344CB8AC3E}">
        <p14:creationId xmlns:p14="http://schemas.microsoft.com/office/powerpoint/2010/main" val="2283584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771022" y="1022995"/>
            <a:ext cx="8649956" cy="4812009"/>
            <a:chOff x="1756786" y="947474"/>
            <a:chExt cx="8649956" cy="4812009"/>
          </a:xfrm>
        </p:grpSpPr>
        <p:sp>
          <p:nvSpPr>
            <p:cNvPr id="3" name="矩形 2"/>
            <p:cNvSpPr/>
            <p:nvPr/>
          </p:nvSpPr>
          <p:spPr>
            <a:xfrm>
              <a:off x="2046514" y="1215116"/>
              <a:ext cx="8360228" cy="4544367"/>
            </a:xfrm>
            <a:prstGeom prst="rect">
              <a:avLst/>
            </a:prstGeom>
            <a:pattFill prst="wdDnDiag">
              <a:fgClr>
                <a:srgbClr val="FE6835"/>
              </a:fgClr>
              <a:bgClr>
                <a:schemeClr val="bg1"/>
              </a:bgClr>
            </a:patt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矩形 3"/>
            <p:cNvSpPr/>
            <p:nvPr/>
          </p:nvSpPr>
          <p:spPr>
            <a:xfrm>
              <a:off x="1756786" y="947474"/>
              <a:ext cx="8360228" cy="4544367"/>
            </a:xfrm>
            <a:prstGeom prst="rect">
              <a:avLst/>
            </a:prstGeom>
            <a:solidFill>
              <a:srgbClr val="F8F8F8"/>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9" name="等腰三角形 8"/>
          <p:cNvSpPr/>
          <p:nvPr/>
        </p:nvSpPr>
        <p:spPr>
          <a:xfrm rot="4791972">
            <a:off x="2180604" y="444222"/>
            <a:ext cx="1328660" cy="1145397"/>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等腰三角形 15"/>
          <p:cNvSpPr/>
          <p:nvPr/>
        </p:nvSpPr>
        <p:spPr>
          <a:xfrm rot="11700000">
            <a:off x="8620785" y="5343220"/>
            <a:ext cx="1010625" cy="868969"/>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TextBox 5">
            <a:extLst>
              <a:ext uri="{FF2B5EF4-FFF2-40B4-BE49-F238E27FC236}">
                <a16:creationId xmlns:a16="http://schemas.microsoft.com/office/drawing/2014/main" id="{D1ED9302-2EA9-2193-73ED-606AA89CE600}"/>
              </a:ext>
            </a:extLst>
          </p:cNvPr>
          <p:cNvSpPr txBox="1"/>
          <p:nvPr/>
        </p:nvSpPr>
        <p:spPr>
          <a:xfrm>
            <a:off x="4309359" y="2725791"/>
            <a:ext cx="4704014" cy="1138773"/>
          </a:xfrm>
          <a:prstGeom prst="rect">
            <a:avLst/>
          </a:prstGeom>
          <a:noFill/>
        </p:spPr>
        <p:txBody>
          <a:bodyPr wrap="square" rtlCol="0">
            <a:spAutoFit/>
          </a:bodyPr>
          <a:lstStyle/>
          <a:p>
            <a:r>
              <a:rPr lang="en-US" sz="6800" b="1">
                <a:latin typeface="Candara" panose="020E0502030303020204" pitchFamily="34" charset="0"/>
              </a:rPr>
              <a:t>Khảo sát</a:t>
            </a:r>
          </a:p>
        </p:txBody>
      </p:sp>
    </p:spTree>
    <p:custDataLst>
      <p:tags r:id="rId1"/>
    </p:custDataLst>
    <p:extLst>
      <p:ext uri="{BB962C8B-B14F-4D97-AF65-F5344CB8AC3E}">
        <p14:creationId xmlns:p14="http://schemas.microsoft.com/office/powerpoint/2010/main" val="399559767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771022" y="1022995"/>
            <a:ext cx="8649956" cy="4812009"/>
            <a:chOff x="1756786" y="947474"/>
            <a:chExt cx="8649956" cy="4812009"/>
          </a:xfrm>
        </p:grpSpPr>
        <p:sp>
          <p:nvSpPr>
            <p:cNvPr id="3" name="矩形 2"/>
            <p:cNvSpPr/>
            <p:nvPr/>
          </p:nvSpPr>
          <p:spPr>
            <a:xfrm>
              <a:off x="2046514" y="1215116"/>
              <a:ext cx="8360228" cy="4544367"/>
            </a:xfrm>
            <a:prstGeom prst="rect">
              <a:avLst/>
            </a:prstGeom>
            <a:pattFill prst="wdDnDiag">
              <a:fgClr>
                <a:srgbClr val="FE6835"/>
              </a:fgClr>
              <a:bgClr>
                <a:schemeClr val="bg1"/>
              </a:bgClr>
            </a:patt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 name="矩形 3"/>
            <p:cNvSpPr/>
            <p:nvPr/>
          </p:nvSpPr>
          <p:spPr>
            <a:xfrm>
              <a:off x="1756786" y="947474"/>
              <a:ext cx="8360228" cy="4544367"/>
            </a:xfrm>
            <a:prstGeom prst="rect">
              <a:avLst/>
            </a:prstGeom>
            <a:solidFill>
              <a:srgbClr val="F8F8F8"/>
            </a:solid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sp>
        <p:nvSpPr>
          <p:cNvPr id="9" name="等腰三角形 8"/>
          <p:cNvSpPr/>
          <p:nvPr/>
        </p:nvSpPr>
        <p:spPr>
          <a:xfrm rot="4791972">
            <a:off x="2180604" y="444222"/>
            <a:ext cx="1328660" cy="1145397"/>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6" name="等腰三角形 15"/>
          <p:cNvSpPr/>
          <p:nvPr/>
        </p:nvSpPr>
        <p:spPr>
          <a:xfrm rot="11700000">
            <a:off x="8620785" y="5343220"/>
            <a:ext cx="1010625" cy="868969"/>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7" name="Picture 6">
            <a:extLst>
              <a:ext uri="{FF2B5EF4-FFF2-40B4-BE49-F238E27FC236}">
                <a16:creationId xmlns:a16="http://schemas.microsoft.com/office/drawing/2014/main" id="{91FC5059-0639-FB53-69FB-83221730FF9A}"/>
              </a:ext>
            </a:extLst>
          </p:cNvPr>
          <p:cNvPicPr>
            <a:picLocks noChangeAspect="1"/>
          </p:cNvPicPr>
          <p:nvPr/>
        </p:nvPicPr>
        <p:blipFill>
          <a:blip r:embed="rId4"/>
          <a:stretch>
            <a:fillRect/>
          </a:stretch>
        </p:blipFill>
        <p:spPr>
          <a:xfrm>
            <a:off x="1954245" y="1928064"/>
            <a:ext cx="7772400" cy="1298054"/>
          </a:xfrm>
          <a:prstGeom prst="rect">
            <a:avLst/>
          </a:prstGeom>
        </p:spPr>
      </p:pic>
      <p:pic>
        <p:nvPicPr>
          <p:cNvPr id="8" name="Picture 7">
            <a:extLst>
              <a:ext uri="{FF2B5EF4-FFF2-40B4-BE49-F238E27FC236}">
                <a16:creationId xmlns:a16="http://schemas.microsoft.com/office/drawing/2014/main" id="{8A12302C-E802-CEE7-F85C-C60CA4D7EDD0}"/>
              </a:ext>
            </a:extLst>
          </p:cNvPr>
          <p:cNvPicPr>
            <a:picLocks noChangeAspect="1"/>
          </p:cNvPicPr>
          <p:nvPr/>
        </p:nvPicPr>
        <p:blipFill>
          <a:blip r:embed="rId5"/>
          <a:stretch>
            <a:fillRect/>
          </a:stretch>
        </p:blipFill>
        <p:spPr>
          <a:xfrm>
            <a:off x="2243973" y="3167447"/>
            <a:ext cx="7772400" cy="1210654"/>
          </a:xfrm>
          <a:prstGeom prst="rect">
            <a:avLst/>
          </a:prstGeom>
        </p:spPr>
      </p:pic>
      <p:sp>
        <p:nvSpPr>
          <p:cNvPr id="10" name="TextBox 9">
            <a:extLst>
              <a:ext uri="{FF2B5EF4-FFF2-40B4-BE49-F238E27FC236}">
                <a16:creationId xmlns:a16="http://schemas.microsoft.com/office/drawing/2014/main" id="{AAC7D37C-5848-B0F6-0F43-2634E7EFA436}"/>
              </a:ext>
            </a:extLst>
          </p:cNvPr>
          <p:cNvSpPr txBox="1"/>
          <p:nvPr/>
        </p:nvSpPr>
        <p:spPr>
          <a:xfrm>
            <a:off x="1893118" y="5083798"/>
            <a:ext cx="7232979" cy="276999"/>
          </a:xfrm>
          <a:prstGeom prst="rect">
            <a:avLst/>
          </a:prstGeom>
          <a:noFill/>
        </p:spPr>
        <p:txBody>
          <a:bodyPr wrap="square" rtlCol="0">
            <a:spAutoFit/>
          </a:bodyPr>
          <a:lstStyle/>
          <a:p>
            <a:r>
              <a:rPr lang="en-US" sz="1200">
                <a:latin typeface="Candara" panose="020E0502030303020204" pitchFamily="34" charset="0"/>
              </a:rPr>
              <a:t>Nguồn: Zing, Vietnamplus (Trích Khảo sát của </a:t>
            </a:r>
            <a:r>
              <a:rPr lang="vi-VN" sz="1200">
                <a:latin typeface="Candara" panose="020E0502030303020204" pitchFamily="34" charset="0"/>
              </a:rPr>
              <a:t>Hội Doanh nghiệp hàng Việt Nam chất lượng cao, 3/2023) </a:t>
            </a:r>
            <a:r>
              <a:rPr lang="en-US" sz="1200">
                <a:latin typeface="Candara" panose="020E0502030303020204" pitchFamily="34" charset="0"/>
              </a:rPr>
              <a:t> </a:t>
            </a:r>
          </a:p>
        </p:txBody>
      </p:sp>
    </p:spTree>
    <p:custDataLst>
      <p:tags r:id="rId1"/>
    </p:custDataLst>
    <p:extLst>
      <p:ext uri="{BB962C8B-B14F-4D97-AF65-F5344CB8AC3E}">
        <p14:creationId xmlns:p14="http://schemas.microsoft.com/office/powerpoint/2010/main" val="409574232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8"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Candara" panose="020E0502030303020204" pitchFamily="34" charset="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ndara" panose="020E0502030303020204" pitchFamily="34" charset="0"/>
              <a:cs typeface="+mn-ea"/>
              <a:sym typeface="+mn-lt"/>
            </a:endParaRPr>
          </a:p>
        </p:txBody>
      </p:sp>
      <p:sp>
        <p:nvSpPr>
          <p:cNvPr id="25" name="等腰三角形 24"/>
          <p:cNvSpPr/>
          <p:nvPr/>
        </p:nvSpPr>
        <p:spPr>
          <a:xfrm rot="4791972">
            <a:off x="6378114" y="69663"/>
            <a:ext cx="1016277" cy="876101"/>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ndara" panose="020E0502030303020204" pitchFamily="34" charset="0"/>
              <a:cs typeface="+mn-ea"/>
              <a:sym typeface="+mn-lt"/>
            </a:endParaRPr>
          </a:p>
        </p:txBody>
      </p:sp>
      <p:sp>
        <p:nvSpPr>
          <p:cNvPr id="28" name="等腰三角形 27"/>
          <p:cNvSpPr/>
          <p:nvPr/>
        </p:nvSpPr>
        <p:spPr>
          <a:xfrm rot="8151333">
            <a:off x="11477523" y="4903805"/>
            <a:ext cx="720504" cy="6211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Candara" panose="020E0502030303020204" pitchFamily="34" charset="0"/>
              <a:cs typeface="+mn-ea"/>
              <a:sym typeface="+mn-lt"/>
            </a:endParaRPr>
          </a:p>
        </p:txBody>
      </p:sp>
      <p:sp>
        <p:nvSpPr>
          <p:cNvPr id="27" name="TextBox 26">
            <a:extLst>
              <a:ext uri="{FF2B5EF4-FFF2-40B4-BE49-F238E27FC236}">
                <a16:creationId xmlns:a16="http://schemas.microsoft.com/office/drawing/2014/main" id="{08D4F491-2F55-49D0-8860-A105BEEB2E49}"/>
              </a:ext>
            </a:extLst>
          </p:cNvPr>
          <p:cNvSpPr txBox="1"/>
          <p:nvPr/>
        </p:nvSpPr>
        <p:spPr>
          <a:xfrm>
            <a:off x="873371" y="614672"/>
            <a:ext cx="5396800" cy="584775"/>
          </a:xfrm>
          <a:prstGeom prst="rect">
            <a:avLst/>
          </a:prstGeom>
          <a:noFill/>
        </p:spPr>
        <p:txBody>
          <a:bodyPr wrap="square" rtlCol="0">
            <a:spAutoFit/>
          </a:bodyPr>
          <a:lstStyle/>
          <a:p>
            <a:r>
              <a:rPr lang="en-US" sz="3200" b="1">
                <a:latin typeface="Candara" panose="020E0502030303020204" pitchFamily="34" charset="0"/>
              </a:rPr>
              <a:t>Các quy luật được vận dụng</a:t>
            </a:r>
          </a:p>
        </p:txBody>
      </p:sp>
      <p:sp>
        <p:nvSpPr>
          <p:cNvPr id="30" name="TextBox 29">
            <a:extLst>
              <a:ext uri="{FF2B5EF4-FFF2-40B4-BE49-F238E27FC236}">
                <a16:creationId xmlns:a16="http://schemas.microsoft.com/office/drawing/2014/main" id="{A4FA7D9E-EA44-E88B-E969-F13A4C86BF94}"/>
              </a:ext>
            </a:extLst>
          </p:cNvPr>
          <p:cNvSpPr txBox="1"/>
          <p:nvPr/>
        </p:nvSpPr>
        <p:spPr>
          <a:xfrm>
            <a:off x="1045029" y="1589314"/>
            <a:ext cx="7881257" cy="4524315"/>
          </a:xfrm>
          <a:prstGeom prst="rect">
            <a:avLst/>
          </a:prstGeom>
          <a:noFill/>
        </p:spPr>
        <p:txBody>
          <a:bodyPr wrap="square" rtlCol="0">
            <a:spAutoFit/>
          </a:bodyPr>
          <a:lstStyle/>
          <a:p>
            <a:r>
              <a:rPr lang="en-US" sz="2400" b="1">
                <a:latin typeface="Candara" panose="020E0502030303020204" pitchFamily="34" charset="0"/>
              </a:rPr>
              <a:t>Quy </a:t>
            </a:r>
            <a:r>
              <a:rPr lang="en-US" sz="2400" b="1" err="1">
                <a:latin typeface="Candara" panose="020E0502030303020204" pitchFamily="34" charset="0"/>
              </a:rPr>
              <a:t>luật</a:t>
            </a:r>
            <a:r>
              <a:rPr lang="en-US" sz="2400" b="1">
                <a:latin typeface="Candara" panose="020E0502030303020204" pitchFamily="34" charset="0"/>
              </a:rPr>
              <a:t> </a:t>
            </a:r>
            <a:r>
              <a:rPr lang="en-US" sz="2400" b="1" err="1">
                <a:latin typeface="Candara" panose="020E0502030303020204" pitchFamily="34" charset="0"/>
              </a:rPr>
              <a:t>cảm</a:t>
            </a:r>
            <a:r>
              <a:rPr lang="en-US" sz="2400" b="1">
                <a:latin typeface="Candara" panose="020E0502030303020204" pitchFamily="34" charset="0"/>
              </a:rPr>
              <a:t> </a:t>
            </a:r>
            <a:r>
              <a:rPr lang="en-US" sz="2400" b="1" err="1">
                <a:latin typeface="Candara" panose="020E0502030303020204" pitchFamily="34" charset="0"/>
              </a:rPr>
              <a:t>giác</a:t>
            </a:r>
            <a:endParaRPr lang="en-US" sz="2400" b="1">
              <a:latin typeface="Candara" panose="020E0502030303020204" pitchFamily="34" charset="0"/>
            </a:endParaRPr>
          </a:p>
          <a:p>
            <a:pPr marL="285750" indent="-285750">
              <a:buFont typeface="Arial" panose="020B0604020202020204" pitchFamily="34" charset="0"/>
              <a:buChar char="•"/>
            </a:pPr>
            <a:r>
              <a:rPr lang="en-US" sz="2400">
                <a:latin typeface="Candara" panose="020E0502030303020204" pitchFamily="34" charset="0"/>
              </a:rPr>
              <a:t>Quy </a:t>
            </a:r>
            <a:r>
              <a:rPr lang="en-US" sz="2400" err="1">
                <a:latin typeface="Candara" panose="020E0502030303020204" pitchFamily="34" charset="0"/>
              </a:rPr>
              <a:t>luật</a:t>
            </a:r>
            <a:r>
              <a:rPr lang="en-US" sz="2400">
                <a:latin typeface="Candara" panose="020E0502030303020204" pitchFamily="34" charset="0"/>
              </a:rPr>
              <a:t> </a:t>
            </a:r>
            <a:r>
              <a:rPr lang="en-US" sz="2400" err="1">
                <a:latin typeface="Candara" panose="020E0502030303020204" pitchFamily="34" charset="0"/>
              </a:rPr>
              <a:t>ngưỡng</a:t>
            </a:r>
            <a:r>
              <a:rPr lang="en-US" sz="2400">
                <a:latin typeface="Candara" panose="020E0502030303020204" pitchFamily="34" charset="0"/>
              </a:rPr>
              <a:t> </a:t>
            </a:r>
            <a:r>
              <a:rPr lang="en-US" sz="2400" err="1">
                <a:latin typeface="Candara" panose="020E0502030303020204" pitchFamily="34" charset="0"/>
              </a:rPr>
              <a:t>cảm</a:t>
            </a:r>
            <a:r>
              <a:rPr lang="en-US" sz="2400">
                <a:latin typeface="Candara" panose="020E0502030303020204" pitchFamily="34" charset="0"/>
              </a:rPr>
              <a:t> </a:t>
            </a:r>
            <a:r>
              <a:rPr lang="en-US" sz="2400" err="1">
                <a:latin typeface="Candara" panose="020E0502030303020204" pitchFamily="34" charset="0"/>
              </a:rPr>
              <a:t>giác</a:t>
            </a:r>
            <a:endParaRPr lang="en-US" sz="2400">
              <a:latin typeface="Candara" panose="020E0502030303020204" pitchFamily="34" charset="0"/>
            </a:endParaRPr>
          </a:p>
          <a:p>
            <a:pPr marL="285750" indent="-285750">
              <a:buFont typeface="Arial" panose="020B0604020202020204" pitchFamily="34" charset="0"/>
              <a:buChar char="•"/>
            </a:pPr>
            <a:r>
              <a:rPr lang="en-US" sz="2400">
                <a:latin typeface="Candara" panose="020E0502030303020204" pitchFamily="34" charset="0"/>
              </a:rPr>
              <a:t>Quy </a:t>
            </a:r>
            <a:r>
              <a:rPr lang="en-US" sz="2400" err="1">
                <a:latin typeface="Candara" panose="020E0502030303020204" pitchFamily="34" charset="0"/>
              </a:rPr>
              <a:t>luật</a:t>
            </a:r>
            <a:r>
              <a:rPr lang="en-US" sz="2400">
                <a:latin typeface="Candara" panose="020E0502030303020204" pitchFamily="34" charset="0"/>
              </a:rPr>
              <a:t> </a:t>
            </a:r>
            <a:r>
              <a:rPr lang="en-US" sz="2400" err="1">
                <a:latin typeface="Candara" panose="020E0502030303020204" pitchFamily="34" charset="0"/>
              </a:rPr>
              <a:t>thích</a:t>
            </a:r>
            <a:r>
              <a:rPr lang="en-US" sz="2400">
                <a:latin typeface="Candara" panose="020E0502030303020204" pitchFamily="34" charset="0"/>
              </a:rPr>
              <a:t> </a:t>
            </a:r>
            <a:r>
              <a:rPr lang="en-US" sz="2400" err="1">
                <a:latin typeface="Candara" panose="020E0502030303020204" pitchFamily="34" charset="0"/>
              </a:rPr>
              <a:t>ứng</a:t>
            </a:r>
            <a:endParaRPr lang="en-US" sz="2400">
              <a:latin typeface="Candara" panose="020E0502030303020204" pitchFamily="34" charset="0"/>
            </a:endParaRPr>
          </a:p>
          <a:p>
            <a:pPr marL="285750" indent="-285750">
              <a:buFont typeface="Arial" panose="020B0604020202020204" pitchFamily="34" charset="0"/>
              <a:buChar char="•"/>
            </a:pPr>
            <a:r>
              <a:rPr lang="en-US" sz="2400">
                <a:latin typeface="Candara" panose="020E0502030303020204" pitchFamily="34" charset="0"/>
              </a:rPr>
              <a:t>Quy </a:t>
            </a:r>
            <a:r>
              <a:rPr lang="en-US" sz="2400" err="1">
                <a:latin typeface="Candara" panose="020E0502030303020204" pitchFamily="34" charset="0"/>
              </a:rPr>
              <a:t>luật</a:t>
            </a:r>
            <a:r>
              <a:rPr lang="en-US" sz="2400">
                <a:latin typeface="Candara" panose="020E0502030303020204" pitchFamily="34" charset="0"/>
              </a:rPr>
              <a:t> </a:t>
            </a:r>
            <a:r>
              <a:rPr lang="en-US" sz="2400" err="1">
                <a:latin typeface="Candara" panose="020E0502030303020204" pitchFamily="34" charset="0"/>
              </a:rPr>
              <a:t>tác</a:t>
            </a:r>
            <a:r>
              <a:rPr lang="en-US" sz="2400">
                <a:latin typeface="Candara" panose="020E0502030303020204" pitchFamily="34" charset="0"/>
              </a:rPr>
              <a:t> </a:t>
            </a:r>
            <a:r>
              <a:rPr lang="en-US" sz="2400" err="1">
                <a:latin typeface="Candara" panose="020E0502030303020204" pitchFamily="34" charset="0"/>
              </a:rPr>
              <a:t>động</a:t>
            </a:r>
            <a:r>
              <a:rPr lang="en-US" sz="2400">
                <a:latin typeface="Candara" panose="020E0502030303020204" pitchFamily="34" charset="0"/>
              </a:rPr>
              <a:t> qua </a:t>
            </a:r>
            <a:r>
              <a:rPr lang="en-US" sz="2400" err="1">
                <a:latin typeface="Candara" panose="020E0502030303020204" pitchFamily="34" charset="0"/>
              </a:rPr>
              <a:t>lại</a:t>
            </a:r>
            <a:endParaRPr lang="en-US" sz="2400">
              <a:latin typeface="Candara" panose="020E0502030303020204" pitchFamily="34" charset="0"/>
            </a:endParaRPr>
          </a:p>
          <a:p>
            <a:pPr marL="285750" indent="-285750">
              <a:buFont typeface="Arial" panose="020B0604020202020204" pitchFamily="34" charset="0"/>
              <a:buChar char="•"/>
            </a:pPr>
            <a:endParaRPr lang="en-US" sz="2400">
              <a:latin typeface="Candara" panose="020E0502030303020204" pitchFamily="34" charset="0"/>
            </a:endParaRPr>
          </a:p>
          <a:p>
            <a:r>
              <a:rPr lang="en-US" sz="2400" b="1">
                <a:latin typeface="Candara" panose="020E0502030303020204" pitchFamily="34" charset="0"/>
              </a:rPr>
              <a:t>Quy </a:t>
            </a:r>
            <a:r>
              <a:rPr lang="en-US" sz="2400" b="1" err="1">
                <a:latin typeface="Candara" panose="020E0502030303020204" pitchFamily="34" charset="0"/>
              </a:rPr>
              <a:t>luật</a:t>
            </a:r>
            <a:r>
              <a:rPr lang="en-US" sz="2400" b="1">
                <a:latin typeface="Candara" panose="020E0502030303020204" pitchFamily="34" charset="0"/>
              </a:rPr>
              <a:t> tri </a:t>
            </a:r>
            <a:r>
              <a:rPr lang="en-US" sz="2400" b="1" err="1">
                <a:latin typeface="Candara" panose="020E0502030303020204" pitchFamily="34" charset="0"/>
              </a:rPr>
              <a:t>giác</a:t>
            </a:r>
            <a:endParaRPr lang="en-US" sz="2400" b="1">
              <a:latin typeface="Candara" panose="020E0502030303020204" pitchFamily="34" charset="0"/>
            </a:endParaRPr>
          </a:p>
          <a:p>
            <a:pPr marL="285750" indent="-285750">
              <a:buFont typeface="Arial" panose="020B0604020202020204" pitchFamily="34" charset="0"/>
              <a:buChar char="•"/>
            </a:pPr>
            <a:r>
              <a:rPr lang="en-US" sz="2400">
                <a:latin typeface="Candara" panose="020E0502030303020204" pitchFamily="34" charset="0"/>
              </a:rPr>
              <a:t>Quy </a:t>
            </a:r>
            <a:r>
              <a:rPr lang="en-US" sz="2400" err="1">
                <a:latin typeface="Candara" panose="020E0502030303020204" pitchFamily="34" charset="0"/>
              </a:rPr>
              <a:t>luật</a:t>
            </a:r>
            <a:r>
              <a:rPr lang="en-US" sz="2400">
                <a:latin typeface="Candara" panose="020E0502030303020204" pitchFamily="34" charset="0"/>
              </a:rPr>
              <a:t> </a:t>
            </a:r>
            <a:r>
              <a:rPr lang="en-US" sz="2400" err="1">
                <a:latin typeface="Candara" panose="020E0502030303020204" pitchFamily="34" charset="0"/>
              </a:rPr>
              <a:t>về</a:t>
            </a:r>
            <a:r>
              <a:rPr lang="en-US" sz="2400">
                <a:latin typeface="Candara" panose="020E0502030303020204" pitchFamily="34" charset="0"/>
              </a:rPr>
              <a:t> </a:t>
            </a:r>
            <a:r>
              <a:rPr lang="en-US" sz="2400" err="1">
                <a:latin typeface="Candara" panose="020E0502030303020204" pitchFamily="34" charset="0"/>
              </a:rPr>
              <a:t>tính</a:t>
            </a:r>
            <a:r>
              <a:rPr lang="en-US" sz="2400">
                <a:latin typeface="Candara" panose="020E0502030303020204" pitchFamily="34" charset="0"/>
              </a:rPr>
              <a:t> </a:t>
            </a:r>
            <a:r>
              <a:rPr lang="en-US" sz="2400" err="1">
                <a:latin typeface="Candara" panose="020E0502030303020204" pitchFamily="34" charset="0"/>
              </a:rPr>
              <a:t>đối</a:t>
            </a:r>
            <a:r>
              <a:rPr lang="en-US" sz="2400">
                <a:latin typeface="Candara" panose="020E0502030303020204" pitchFamily="34" charset="0"/>
              </a:rPr>
              <a:t> </a:t>
            </a:r>
            <a:r>
              <a:rPr lang="en-US" sz="2400" err="1">
                <a:latin typeface="Candara" panose="020E0502030303020204" pitchFamily="34" charset="0"/>
              </a:rPr>
              <a:t>tượng</a:t>
            </a:r>
            <a:endParaRPr lang="en-US" sz="2400">
              <a:latin typeface="Candara" panose="020E0502030303020204" pitchFamily="34" charset="0"/>
            </a:endParaRPr>
          </a:p>
          <a:p>
            <a:pPr marL="285750" indent="-285750">
              <a:buFont typeface="Arial" panose="020B0604020202020204" pitchFamily="34" charset="0"/>
              <a:buChar char="•"/>
            </a:pPr>
            <a:r>
              <a:rPr lang="en-US" sz="2400">
                <a:latin typeface="Candara" panose="020E0502030303020204" pitchFamily="34" charset="0"/>
              </a:rPr>
              <a:t>Quy </a:t>
            </a:r>
            <a:r>
              <a:rPr lang="en-US" sz="2400" err="1">
                <a:latin typeface="Candara" panose="020E0502030303020204" pitchFamily="34" charset="0"/>
              </a:rPr>
              <a:t>luật</a:t>
            </a:r>
            <a:r>
              <a:rPr lang="en-US" sz="2400">
                <a:latin typeface="Candara" panose="020E0502030303020204" pitchFamily="34" charset="0"/>
              </a:rPr>
              <a:t> </a:t>
            </a:r>
            <a:r>
              <a:rPr lang="en-US" sz="2400" err="1">
                <a:latin typeface="Candara" panose="020E0502030303020204" pitchFamily="34" charset="0"/>
              </a:rPr>
              <a:t>về</a:t>
            </a:r>
            <a:r>
              <a:rPr lang="en-US" sz="2400">
                <a:latin typeface="Candara" panose="020E0502030303020204" pitchFamily="34" charset="0"/>
              </a:rPr>
              <a:t> </a:t>
            </a:r>
            <a:r>
              <a:rPr lang="en-US" sz="2400" err="1">
                <a:latin typeface="Candara" panose="020E0502030303020204" pitchFamily="34" charset="0"/>
              </a:rPr>
              <a:t>tính</a:t>
            </a:r>
            <a:r>
              <a:rPr lang="en-US" sz="2400">
                <a:latin typeface="Candara" panose="020E0502030303020204" pitchFamily="34" charset="0"/>
              </a:rPr>
              <a:t> </a:t>
            </a:r>
            <a:r>
              <a:rPr lang="en-US" sz="2400" err="1">
                <a:latin typeface="Candara" panose="020E0502030303020204" pitchFamily="34" charset="0"/>
              </a:rPr>
              <a:t>lựa</a:t>
            </a:r>
            <a:r>
              <a:rPr lang="en-US" sz="2400">
                <a:latin typeface="Candara" panose="020E0502030303020204" pitchFamily="34" charset="0"/>
              </a:rPr>
              <a:t> </a:t>
            </a:r>
            <a:r>
              <a:rPr lang="en-US" sz="2400" err="1">
                <a:latin typeface="Candara" panose="020E0502030303020204" pitchFamily="34" charset="0"/>
              </a:rPr>
              <a:t>chọn</a:t>
            </a:r>
            <a:endParaRPr lang="en-US" sz="2400">
              <a:latin typeface="Candara" panose="020E0502030303020204" pitchFamily="34" charset="0"/>
            </a:endParaRPr>
          </a:p>
          <a:p>
            <a:pPr marL="285750" indent="-285750">
              <a:buFont typeface="Arial" panose="020B0604020202020204" pitchFamily="34" charset="0"/>
              <a:buChar char="•"/>
            </a:pPr>
            <a:r>
              <a:rPr lang="en-US" sz="2400">
                <a:latin typeface="Candara" panose="020E0502030303020204" pitchFamily="34" charset="0"/>
              </a:rPr>
              <a:t>Quy </a:t>
            </a:r>
            <a:r>
              <a:rPr lang="en-US" sz="2400" err="1">
                <a:latin typeface="Candara" panose="020E0502030303020204" pitchFamily="34" charset="0"/>
              </a:rPr>
              <a:t>luật</a:t>
            </a:r>
            <a:r>
              <a:rPr lang="en-US" sz="2400">
                <a:latin typeface="Candara" panose="020E0502030303020204" pitchFamily="34" charset="0"/>
              </a:rPr>
              <a:t> </a:t>
            </a:r>
            <a:r>
              <a:rPr lang="en-US" sz="2400" err="1">
                <a:latin typeface="Candara" panose="020E0502030303020204" pitchFamily="34" charset="0"/>
              </a:rPr>
              <a:t>về</a:t>
            </a:r>
            <a:r>
              <a:rPr lang="en-US" sz="2400">
                <a:latin typeface="Candara" panose="020E0502030303020204" pitchFamily="34" charset="0"/>
              </a:rPr>
              <a:t> </a:t>
            </a:r>
            <a:r>
              <a:rPr lang="en-US" sz="2400" err="1">
                <a:latin typeface="Candara" panose="020E0502030303020204" pitchFamily="34" charset="0"/>
              </a:rPr>
              <a:t>tính</a:t>
            </a:r>
            <a:r>
              <a:rPr lang="en-US" sz="2400">
                <a:latin typeface="Candara" panose="020E0502030303020204" pitchFamily="34" charset="0"/>
              </a:rPr>
              <a:t> ý </a:t>
            </a:r>
            <a:r>
              <a:rPr lang="en-US" sz="2400" err="1">
                <a:latin typeface="Candara" panose="020E0502030303020204" pitchFamily="34" charset="0"/>
              </a:rPr>
              <a:t>nghĩa</a:t>
            </a:r>
            <a:endParaRPr lang="en-US" sz="2400">
              <a:latin typeface="Candara" panose="020E0502030303020204" pitchFamily="34" charset="0"/>
            </a:endParaRPr>
          </a:p>
          <a:p>
            <a:pPr marL="285750" indent="-285750">
              <a:buFont typeface="Arial" panose="020B0604020202020204" pitchFamily="34" charset="0"/>
              <a:buChar char="•"/>
            </a:pPr>
            <a:r>
              <a:rPr lang="en-US" sz="2400">
                <a:latin typeface="Candara" panose="020E0502030303020204" pitchFamily="34" charset="0"/>
              </a:rPr>
              <a:t>Quy </a:t>
            </a:r>
            <a:r>
              <a:rPr lang="en-US" sz="2400" err="1">
                <a:latin typeface="Candara" panose="020E0502030303020204" pitchFamily="34" charset="0"/>
              </a:rPr>
              <a:t>luật</a:t>
            </a:r>
            <a:r>
              <a:rPr lang="en-US" sz="2400">
                <a:latin typeface="Candara" panose="020E0502030303020204" pitchFamily="34" charset="0"/>
              </a:rPr>
              <a:t> </a:t>
            </a:r>
            <a:r>
              <a:rPr lang="en-US" sz="2400" err="1">
                <a:latin typeface="Candara" panose="020E0502030303020204" pitchFamily="34" charset="0"/>
              </a:rPr>
              <a:t>về</a:t>
            </a:r>
            <a:r>
              <a:rPr lang="en-US" sz="2400">
                <a:latin typeface="Candara" panose="020E0502030303020204" pitchFamily="34" charset="0"/>
              </a:rPr>
              <a:t> </a:t>
            </a:r>
            <a:r>
              <a:rPr lang="en-US" sz="2400" err="1">
                <a:latin typeface="Candara" panose="020E0502030303020204" pitchFamily="34" charset="0"/>
              </a:rPr>
              <a:t>tính</a:t>
            </a:r>
            <a:r>
              <a:rPr lang="en-US" sz="2400">
                <a:latin typeface="Candara" panose="020E0502030303020204" pitchFamily="34" charset="0"/>
              </a:rPr>
              <a:t> </a:t>
            </a:r>
            <a:r>
              <a:rPr lang="en-US" sz="2400" err="1">
                <a:latin typeface="Candara" panose="020E0502030303020204" pitchFamily="34" charset="0"/>
              </a:rPr>
              <a:t>ổn</a:t>
            </a:r>
            <a:r>
              <a:rPr lang="en-US" sz="2400">
                <a:latin typeface="Candara" panose="020E0502030303020204" pitchFamily="34" charset="0"/>
              </a:rPr>
              <a:t> </a:t>
            </a:r>
            <a:r>
              <a:rPr lang="en-US" sz="2400" err="1">
                <a:latin typeface="Candara" panose="020E0502030303020204" pitchFamily="34" charset="0"/>
              </a:rPr>
              <a:t>định</a:t>
            </a:r>
            <a:endParaRPr lang="en-US" sz="2400">
              <a:latin typeface="Candara" panose="020E0502030303020204" pitchFamily="34" charset="0"/>
            </a:endParaRPr>
          </a:p>
          <a:p>
            <a:pPr marL="285750" indent="-285750">
              <a:buFont typeface="Arial" panose="020B0604020202020204" pitchFamily="34" charset="0"/>
              <a:buChar char="•"/>
            </a:pPr>
            <a:r>
              <a:rPr lang="en-US" sz="2400">
                <a:latin typeface="Candara" panose="020E0502030303020204" pitchFamily="34" charset="0"/>
              </a:rPr>
              <a:t>Quy </a:t>
            </a:r>
            <a:r>
              <a:rPr lang="en-US" sz="2400" err="1">
                <a:latin typeface="Candara" panose="020E0502030303020204" pitchFamily="34" charset="0"/>
              </a:rPr>
              <a:t>luật</a:t>
            </a:r>
            <a:r>
              <a:rPr lang="en-US" sz="2400">
                <a:latin typeface="Candara" panose="020E0502030303020204" pitchFamily="34" charset="0"/>
              </a:rPr>
              <a:t> </a:t>
            </a:r>
            <a:r>
              <a:rPr lang="en-US" sz="2400" err="1">
                <a:latin typeface="Candara" panose="020E0502030303020204" pitchFamily="34" charset="0"/>
              </a:rPr>
              <a:t>tổng</a:t>
            </a:r>
            <a:r>
              <a:rPr lang="en-US" sz="2400">
                <a:latin typeface="Candara" panose="020E0502030303020204" pitchFamily="34" charset="0"/>
              </a:rPr>
              <a:t> </a:t>
            </a:r>
            <a:r>
              <a:rPr lang="en-US" sz="2400" err="1">
                <a:latin typeface="Candara" panose="020E0502030303020204" pitchFamily="34" charset="0"/>
              </a:rPr>
              <a:t>giác</a:t>
            </a:r>
            <a:endParaRPr lang="en-US" sz="2400">
              <a:latin typeface="Candara" panose="020E0502030303020204" pitchFamily="34" charset="0"/>
            </a:endParaRPr>
          </a:p>
          <a:p>
            <a:pPr marL="285750" indent="-285750">
              <a:buFont typeface="Arial" panose="020B0604020202020204" pitchFamily="34" charset="0"/>
              <a:buChar char="•"/>
            </a:pPr>
            <a:endParaRPr lang="en-US" sz="2400">
              <a:latin typeface="Candara" panose="020E0502030303020204" pitchFamily="34" charset="0"/>
            </a:endParaRPr>
          </a:p>
        </p:txBody>
      </p:sp>
    </p:spTree>
    <p:extLst>
      <p:ext uri="{BB962C8B-B14F-4D97-AF65-F5344CB8AC3E}">
        <p14:creationId xmlns:p14="http://schemas.microsoft.com/office/powerpoint/2010/main" val="2682309787"/>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8"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等腰三角形 27"/>
          <p:cNvSpPr/>
          <p:nvPr/>
        </p:nvSpPr>
        <p:spPr>
          <a:xfrm rot="8151333">
            <a:off x="11477523" y="4903805"/>
            <a:ext cx="720504" cy="6211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5" name="Picture 4" descr="A parking lot with cars and buildings in the background&#10;&#10;Description automatically generated with medium confidence">
            <a:extLst>
              <a:ext uri="{FF2B5EF4-FFF2-40B4-BE49-F238E27FC236}">
                <a16:creationId xmlns:a16="http://schemas.microsoft.com/office/drawing/2014/main" id="{6BDF4654-A0E7-559C-21E9-74EF127B8C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51124" y="514349"/>
            <a:ext cx="7772400" cy="5829300"/>
          </a:xfrm>
          <a:prstGeom prst="rect">
            <a:avLst/>
          </a:prstGeom>
        </p:spPr>
      </p:pic>
    </p:spTree>
    <p:extLst>
      <p:ext uri="{BB962C8B-B14F-4D97-AF65-F5344CB8AC3E}">
        <p14:creationId xmlns:p14="http://schemas.microsoft.com/office/powerpoint/2010/main" val="3455896772"/>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8"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等腰三角形 27"/>
          <p:cNvSpPr/>
          <p:nvPr/>
        </p:nvSpPr>
        <p:spPr>
          <a:xfrm rot="8151333">
            <a:off x="11477523" y="4903805"/>
            <a:ext cx="720504" cy="6211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6" name="Picture 5" descr="A picture containing text, indoor, ceiling, counter&#10;&#10;Description automatically generated">
            <a:extLst>
              <a:ext uri="{FF2B5EF4-FFF2-40B4-BE49-F238E27FC236}">
                <a16:creationId xmlns:a16="http://schemas.microsoft.com/office/drawing/2014/main" id="{A55DA677-49DF-ABC6-C4C5-7DDA57CE21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75359" y="548639"/>
            <a:ext cx="10241280" cy="5760720"/>
          </a:xfrm>
          <a:prstGeom prst="rect">
            <a:avLst/>
          </a:prstGeom>
        </p:spPr>
      </p:pic>
    </p:spTree>
    <p:extLst>
      <p:ext uri="{BB962C8B-B14F-4D97-AF65-F5344CB8AC3E}">
        <p14:creationId xmlns:p14="http://schemas.microsoft.com/office/powerpoint/2010/main" val="395433346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771022" y="1020190"/>
            <a:ext cx="8649956" cy="4812009"/>
            <a:chOff x="1756786" y="947474"/>
            <a:chExt cx="8649956" cy="4812009"/>
          </a:xfrm>
          <a:solidFill>
            <a:schemeClr val="accent2">
              <a:lumMod val="40000"/>
              <a:lumOff val="60000"/>
            </a:schemeClr>
          </a:solidFill>
        </p:grpSpPr>
        <p:sp>
          <p:nvSpPr>
            <p:cNvPr id="3" name="矩形 2"/>
            <p:cNvSpPr/>
            <p:nvPr/>
          </p:nvSpPr>
          <p:spPr>
            <a:xfrm>
              <a:off x="2046514" y="1215116"/>
              <a:ext cx="8360228" cy="4544367"/>
            </a:xfrm>
            <a:prstGeom prst="rect">
              <a:avLst/>
            </a:prstGeom>
            <a:grp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prstClr val="white"/>
                </a:solidFill>
                <a:cs typeface="+mn-ea"/>
                <a:sym typeface="+mn-lt"/>
              </a:endParaRPr>
            </a:p>
          </p:txBody>
        </p:sp>
        <p:sp>
          <p:nvSpPr>
            <p:cNvPr id="4" name="矩形 3"/>
            <p:cNvSpPr/>
            <p:nvPr/>
          </p:nvSpPr>
          <p:spPr>
            <a:xfrm>
              <a:off x="1756786" y="947474"/>
              <a:ext cx="8360228" cy="4544367"/>
            </a:xfrm>
            <a:prstGeom prst="rect">
              <a:avLst/>
            </a:prstGeom>
            <a:grpFill/>
            <a:ln w="635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dirty="0">
                <a:solidFill>
                  <a:prstClr val="white"/>
                </a:solidFill>
                <a:cs typeface="+mn-ea"/>
                <a:sym typeface="+mn-lt"/>
              </a:endParaRPr>
            </a:p>
          </p:txBody>
        </p:sp>
      </p:grpSp>
      <p:sp>
        <p:nvSpPr>
          <p:cNvPr id="9" name="等腰三角形 8"/>
          <p:cNvSpPr/>
          <p:nvPr/>
        </p:nvSpPr>
        <p:spPr>
          <a:xfrm rot="4791972">
            <a:off x="2160942" y="83733"/>
            <a:ext cx="1328660" cy="1145397"/>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prstClr val="white"/>
              </a:solidFill>
              <a:cs typeface="+mn-ea"/>
              <a:sym typeface="+mn-lt"/>
            </a:endParaRPr>
          </a:p>
        </p:txBody>
      </p:sp>
      <p:sp>
        <p:nvSpPr>
          <p:cNvPr id="10" name="等腰三角形 9"/>
          <p:cNvSpPr/>
          <p:nvPr/>
        </p:nvSpPr>
        <p:spPr>
          <a:xfrm rot="12696768">
            <a:off x="2002020" y="1266986"/>
            <a:ext cx="482380" cy="415847"/>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prstClr val="white"/>
              </a:solidFill>
              <a:cs typeface="+mn-ea"/>
              <a:sym typeface="+mn-lt"/>
            </a:endParaRPr>
          </a:p>
        </p:txBody>
      </p:sp>
      <p:sp>
        <p:nvSpPr>
          <p:cNvPr id="11" name="文本框 6"/>
          <p:cNvSpPr txBox="1"/>
          <p:nvPr/>
        </p:nvSpPr>
        <p:spPr>
          <a:xfrm>
            <a:off x="2675585" y="1171414"/>
            <a:ext cx="5423992" cy="430887"/>
          </a:xfrm>
          <a:prstGeom prst="rect">
            <a:avLst/>
          </a:prstGeom>
          <a:noFill/>
          <a:ln w="50800">
            <a:noFill/>
          </a:ln>
        </p:spPr>
        <p:txBody>
          <a:bodyPr wrap="square" lIns="0" tIns="0" rIns="0" bIns="0"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vi-VN" altLang="zh-CN" sz="2800" b="1" dirty="0">
                <a:solidFill>
                  <a:srgbClr val="FE6835"/>
                </a:solidFill>
                <a:latin typeface="Candara" panose="020E0502030303020204" pitchFamily="34" charset="0"/>
                <a:cs typeface="Arial" panose="020B0604020202020204" pitchFamily="34" charset="0"/>
                <a:sym typeface="+mn-lt"/>
              </a:rPr>
              <a:t>Vận dụng quy luật về tổng giác</a:t>
            </a:r>
            <a:endParaRPr lang="zh-CN" altLang="en-US" sz="2800" b="1" dirty="0">
              <a:solidFill>
                <a:srgbClr val="FE6835"/>
              </a:solidFill>
              <a:latin typeface="Candara" panose="020E0502030303020204" pitchFamily="34" charset="0"/>
              <a:cs typeface="Arial" panose="020B0604020202020204" pitchFamily="34" charset="0"/>
              <a:sym typeface="+mn-lt"/>
            </a:endParaRPr>
          </a:p>
        </p:txBody>
      </p:sp>
      <p:sp>
        <p:nvSpPr>
          <p:cNvPr id="16" name="等腰三角形 15"/>
          <p:cNvSpPr/>
          <p:nvPr/>
        </p:nvSpPr>
        <p:spPr>
          <a:xfrm rot="11700000">
            <a:off x="8620789" y="4942626"/>
            <a:ext cx="1010625" cy="868969"/>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377">
              <a:defRPr/>
            </a:pPr>
            <a:endParaRPr lang="zh-CN" altLang="en-US">
              <a:solidFill>
                <a:prstClr val="white"/>
              </a:solidFill>
              <a:cs typeface="+mn-ea"/>
              <a:sym typeface="+mn-lt"/>
            </a:endParaRPr>
          </a:p>
        </p:txBody>
      </p:sp>
      <p:sp>
        <p:nvSpPr>
          <p:cNvPr id="8" name="Hộp Văn bản 7">
            <a:extLst>
              <a:ext uri="{FF2B5EF4-FFF2-40B4-BE49-F238E27FC236}">
                <a16:creationId xmlns:a16="http://schemas.microsoft.com/office/drawing/2014/main" id="{DCD2982C-530A-C2F1-9632-5F0F976C83FF}"/>
              </a:ext>
            </a:extLst>
          </p:cNvPr>
          <p:cNvSpPr txBox="1"/>
          <p:nvPr/>
        </p:nvSpPr>
        <p:spPr>
          <a:xfrm>
            <a:off x="2144620" y="2046048"/>
            <a:ext cx="5450400" cy="1938992"/>
          </a:xfrm>
          <a:prstGeom prst="rect">
            <a:avLst/>
          </a:prstGeom>
          <a:noFill/>
        </p:spPr>
        <p:txBody>
          <a:bodyPr wrap="square" rtlCol="0">
            <a:spAutoFit/>
          </a:bodyPr>
          <a:lstStyle/>
          <a:p>
            <a:pPr marL="285750" indent="-285750" algn="just" defTabSz="914377">
              <a:lnSpc>
                <a:spcPct val="150000"/>
              </a:lnSpc>
              <a:buFontTx/>
              <a:buChar char="-"/>
              <a:defRPr/>
            </a:pPr>
            <a:r>
              <a:rPr lang="vi-VN" altLang="zh-CN" dirty="0">
                <a:latin typeface="Candara" panose="020E0502030303020204" pitchFamily="34" charset="0"/>
                <a:cs typeface="Arial" panose="020B0604020202020204" pitchFamily="34" charset="0"/>
                <a:sym typeface="+mn-lt"/>
              </a:rPr>
              <a:t>Chào đón khách hàng tại khu vực “định thần”</a:t>
            </a:r>
          </a:p>
          <a:p>
            <a:pPr marL="285750" indent="-285750" algn="just" defTabSz="914377">
              <a:lnSpc>
                <a:spcPct val="150000"/>
              </a:lnSpc>
              <a:buFontTx/>
              <a:buChar char="-"/>
              <a:defRPr/>
            </a:pPr>
            <a:r>
              <a:rPr lang="vi-VN" altLang="zh-CN" dirty="0">
                <a:latin typeface="Candara" panose="020E0502030303020204" pitchFamily="34" charset="0"/>
                <a:cs typeface="Arial" panose="020B0604020202020204" pitchFamily="34" charset="0"/>
                <a:sym typeface="+mn-lt"/>
              </a:rPr>
              <a:t>Từng khu vực hàng hóa </a:t>
            </a:r>
            <a:r>
              <a:rPr lang="vi-VN" altLang="zh-CN" dirty="0" err="1">
                <a:latin typeface="Candara" panose="020E0502030303020204" pitchFamily="34" charset="0"/>
                <a:cs typeface="Arial" panose="020B0604020202020204" pitchFamily="34" charset="0"/>
                <a:sym typeface="+mn-lt"/>
              </a:rPr>
              <a:t>có thể</a:t>
            </a:r>
            <a:r>
              <a:rPr lang="vi-VN" altLang="zh-CN" dirty="0">
                <a:latin typeface="Candara" panose="020E0502030303020204" pitchFamily="34" charset="0"/>
                <a:cs typeface="Arial" panose="020B0604020202020204" pitchFamily="34" charset="0"/>
                <a:sym typeface="+mn-lt"/>
              </a:rPr>
              <a:t> có nhân viên tư vấn giới thiệu</a:t>
            </a:r>
          </a:p>
          <a:p>
            <a:pPr algn="just" defTabSz="914377">
              <a:lnSpc>
                <a:spcPct val="150000"/>
              </a:lnSpc>
              <a:defRPr/>
            </a:pPr>
            <a:endParaRPr lang="zh-CN" altLang="en-US" sz="1400" dirty="0">
              <a:solidFill>
                <a:prstClr val="black">
                  <a:lumMod val="85000"/>
                  <a:lumOff val="15000"/>
                </a:prstClr>
              </a:solidFill>
              <a:latin typeface="Candara" panose="020E0502030303020204" pitchFamily="34" charset="0"/>
              <a:cs typeface="Arial" panose="020B0604020202020204" pitchFamily="34" charset="0"/>
              <a:sym typeface="+mn-lt"/>
            </a:endParaRPr>
          </a:p>
          <a:p>
            <a:endParaRPr kumimoji="1" lang="ja-JP" altLang="en-US" dirty="0">
              <a:latin typeface="Candara" panose="020E0502030303020204" pitchFamily="34" charset="0"/>
            </a:endParaRPr>
          </a:p>
        </p:txBody>
      </p:sp>
      <p:pic>
        <p:nvPicPr>
          <p:cNvPr id="5124" name="Picture 4">
            <a:extLst>
              <a:ext uri="{FF2B5EF4-FFF2-40B4-BE49-F238E27FC236}">
                <a16:creationId xmlns:a16="http://schemas.microsoft.com/office/drawing/2014/main" id="{DEF3A0F6-1821-16E7-67AC-BA1DF6B333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29065" y="3071002"/>
            <a:ext cx="4792978" cy="3195319"/>
          </a:xfrm>
          <a:prstGeom prst="rect">
            <a:avLst/>
          </a:prstGeom>
          <a:noFill/>
          <a:extLst>
            <a:ext uri="{909E8E84-426E-40DD-AFC4-6F175D3DCCD1}">
              <a14:hiddenFill xmlns:a14="http://schemas.microsoft.com/office/drawing/2010/main">
                <a:solidFill>
                  <a:srgbClr val="FFFFFF"/>
                </a:solidFill>
              </a14:hiddenFill>
            </a:ext>
          </a:extLst>
        </p:spPr>
      </p:pic>
    </p:spTree>
    <p:custDataLst>
      <p:tags r:id="rId1"/>
    </p:custDataLst>
    <p:extLst>
      <p:ext uri="{BB962C8B-B14F-4D97-AF65-F5344CB8AC3E}">
        <p14:creationId xmlns:p14="http://schemas.microsoft.com/office/powerpoint/2010/main" val="347637830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23698" y="454688"/>
            <a:ext cx="11144603" cy="5948623"/>
          </a:xfrm>
          <a:prstGeom prst="rect">
            <a:avLst/>
          </a:prstGeom>
          <a:solidFill>
            <a:srgbClr val="F8F8F8"/>
          </a:solidFill>
          <a:ln w="101600">
            <a:solidFill>
              <a:schemeClr val="tx1">
                <a:lumMod val="85000"/>
                <a:lumOff val="15000"/>
              </a:schemeClr>
            </a:solidFill>
          </a:ln>
          <a:effectLst>
            <a:outerShdw blurRad="4064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3" name="椭圆 2"/>
          <p:cNvSpPr/>
          <p:nvPr/>
        </p:nvSpPr>
        <p:spPr>
          <a:xfrm>
            <a:off x="241047" y="614672"/>
            <a:ext cx="565301" cy="545011"/>
          </a:xfrm>
          <a:prstGeom prst="ellipse">
            <a:avLst/>
          </a:prstGeom>
          <a:solidFill>
            <a:srgbClr val="FE6835"/>
          </a:solidFill>
          <a:ln w="38100">
            <a:solidFill>
              <a:schemeClr val="tx1">
                <a:lumMod val="85000"/>
                <a:lumOff val="15000"/>
              </a:schemeClr>
            </a:solidFill>
          </a:ln>
          <a:effectLst>
            <a:outerShdw blurRad="152400" dist="38100" dir="2700000" algn="tl" rotWithShape="0">
              <a:prstClr val="black">
                <a:alpha val="2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28" name="等腰三角形 27"/>
          <p:cNvSpPr/>
          <p:nvPr/>
        </p:nvSpPr>
        <p:spPr>
          <a:xfrm rot="8151333">
            <a:off x="11477523" y="4903805"/>
            <a:ext cx="720504" cy="621124"/>
          </a:xfrm>
          <a:prstGeom prst="triangle">
            <a:avLst/>
          </a:prstGeom>
          <a:solidFill>
            <a:srgbClr val="72B8FF"/>
          </a:solidFill>
          <a:ln>
            <a:noFill/>
          </a:ln>
          <a:effectLst>
            <a:outerShdw blurRad="139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pic>
        <p:nvPicPr>
          <p:cNvPr id="5" name="Picture 4" descr="A picture containing text, indoor, shop&#10;&#10;Description automatically generated">
            <a:extLst>
              <a:ext uri="{FF2B5EF4-FFF2-40B4-BE49-F238E27FC236}">
                <a16:creationId xmlns:a16="http://schemas.microsoft.com/office/drawing/2014/main" id="{164C8FC1-7E95-CC27-061E-2166991E8BF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7132" y="514349"/>
            <a:ext cx="7772400" cy="5829300"/>
          </a:xfrm>
          <a:prstGeom prst="rect">
            <a:avLst/>
          </a:prstGeom>
        </p:spPr>
      </p:pic>
    </p:spTree>
    <p:extLst>
      <p:ext uri="{BB962C8B-B14F-4D97-AF65-F5344CB8AC3E}">
        <p14:creationId xmlns:p14="http://schemas.microsoft.com/office/powerpoint/2010/main" val="24413888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LIDE.VECTOR" val="#379126;#378999;"/>
</p:tagLst>
</file>

<file path=ppt/tags/tag2.xml><?xml version="1.0" encoding="utf-8"?>
<p:tagLst xmlns:a="http://schemas.openxmlformats.org/drawingml/2006/main" xmlns:r="http://schemas.openxmlformats.org/officeDocument/2006/relationships" xmlns:p="http://schemas.openxmlformats.org/presentationml/2006/main">
  <p:tag name="ISLIDE.VECTOR" val="#379126;#378999;"/>
</p:tagLst>
</file>

<file path=ppt/tags/tag3.xml><?xml version="1.0" encoding="utf-8"?>
<p:tagLst xmlns:a="http://schemas.openxmlformats.org/drawingml/2006/main" xmlns:r="http://schemas.openxmlformats.org/officeDocument/2006/relationships" xmlns:p="http://schemas.openxmlformats.org/presentationml/2006/main">
  <p:tag name="ISLIDE.VECTOR" val="#379126;#378999;"/>
</p:tagLst>
</file>

<file path=ppt/tags/tag4.xml><?xml version="1.0" encoding="utf-8"?>
<p:tagLst xmlns:a="http://schemas.openxmlformats.org/drawingml/2006/main" xmlns:r="http://schemas.openxmlformats.org/officeDocument/2006/relationships" xmlns:p="http://schemas.openxmlformats.org/presentationml/2006/main">
  <p:tag name="ISLIDE.VECTOR" val="#379126;#378999;"/>
</p:tagLst>
</file>

<file path=ppt/theme/theme1.xml><?xml version="1.0" encoding="utf-8"?>
<a:theme xmlns:a="http://schemas.openxmlformats.org/drawingml/2006/main" name="www.freeppt7.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zw4s3545">
      <a:majorFont>
        <a:latin typeface="微软雅黑" panose="020F0302020204030204"/>
        <a:ea typeface="微软雅黑"/>
        <a:cs typeface=""/>
      </a:majorFont>
      <a:minorFont>
        <a:latin typeface="微软雅黑" panose="020F0502020204030204"/>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www.jp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2">
      <a:majorFont>
        <a:latin typeface="Times New Roman"/>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4771</TotalTime>
  <Words>810</Words>
  <Application>Microsoft Macintosh PowerPoint</Application>
  <PresentationFormat>Widescreen</PresentationFormat>
  <Paragraphs>128</Paragraphs>
  <Slides>26</Slides>
  <Notes>26</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26</vt:i4>
      </vt:variant>
    </vt:vector>
  </HeadingPairs>
  <TitlesOfParts>
    <vt:vector size="34" baseType="lpstr">
      <vt:lpstr>等线</vt:lpstr>
      <vt:lpstr>微软雅黑</vt:lpstr>
      <vt:lpstr>Arial</vt:lpstr>
      <vt:lpstr>Calibri</vt:lpstr>
      <vt:lpstr>Candara</vt:lpstr>
      <vt:lpstr>Times New Roman</vt:lpstr>
      <vt:lpstr>www.freeppt7.com</vt:lpstr>
      <vt:lpstr>www.jpppt.com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www.freeppt7.com</Manager>
  <Company>www.freeppt7.com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templates</dc:title>
  <dc:creator>www.freeppt7.com</dc:creator>
  <cp:keywords>www.freeppt7.com</cp:keywords>
  <dc:description>www.freeppt7.com</dc:description>
  <cp:lastModifiedBy>D</cp:lastModifiedBy>
  <cp:revision>62</cp:revision>
  <dcterms:created xsi:type="dcterms:W3CDTF">2020-09-18T10:26:55Z</dcterms:created>
  <dcterms:modified xsi:type="dcterms:W3CDTF">2023-04-27T06:57:00Z</dcterms:modified>
</cp:coreProperties>
</file>

<file path=docProps/thumbnail.jpeg>
</file>